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61" r:id="rId3"/>
    <p:sldId id="260" r:id="rId4"/>
    <p:sldId id="262" r:id="rId5"/>
    <p:sldId id="265" r:id="rId6"/>
    <p:sldId id="266" r:id="rId7"/>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63DFF4A-5CAC-455F-852E-44BB9DDB68B1}" type="datetimeFigureOut">
              <a:rPr lang="fa-IR" smtClean="0"/>
              <a:t>05/08/1439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5119420-6238-4354-A3DE-C2E257BE0575}" type="slidenum">
              <a:rPr lang="fa-IR" smtClean="0"/>
              <a:t>‹#›</a:t>
            </a:fld>
            <a:endParaRPr lang="fa-IR"/>
          </a:p>
        </p:txBody>
      </p:sp>
    </p:spTree>
    <p:extLst>
      <p:ext uri="{BB962C8B-B14F-4D97-AF65-F5344CB8AC3E}">
        <p14:creationId xmlns:p14="http://schemas.microsoft.com/office/powerpoint/2010/main" val="2541154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DFF4A-5CAC-455F-852E-44BB9DDB68B1}" type="datetimeFigureOut">
              <a:rPr lang="fa-IR" smtClean="0"/>
              <a:t>05/08/1439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5119420-6238-4354-A3DE-C2E257BE0575}" type="slidenum">
              <a:rPr lang="fa-IR" smtClean="0"/>
              <a:t>‹#›</a:t>
            </a:fld>
            <a:endParaRPr lang="fa-IR"/>
          </a:p>
        </p:txBody>
      </p:sp>
    </p:spTree>
    <p:extLst>
      <p:ext uri="{BB962C8B-B14F-4D97-AF65-F5344CB8AC3E}">
        <p14:creationId xmlns:p14="http://schemas.microsoft.com/office/powerpoint/2010/main" val="4101495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3DFF4A-5CAC-455F-852E-44BB9DDB68B1}" type="datetimeFigureOut">
              <a:rPr lang="fa-IR" smtClean="0"/>
              <a:t>05/08/1439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5119420-6238-4354-A3DE-C2E257BE0575}" type="slidenum">
              <a:rPr lang="fa-IR" smtClean="0"/>
              <a:t>‹#›</a:t>
            </a:fld>
            <a:endParaRPr lang="fa-IR"/>
          </a:p>
        </p:txBody>
      </p:sp>
    </p:spTree>
    <p:extLst>
      <p:ext uri="{BB962C8B-B14F-4D97-AF65-F5344CB8AC3E}">
        <p14:creationId xmlns:p14="http://schemas.microsoft.com/office/powerpoint/2010/main" val="2203408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3DFF4A-5CAC-455F-852E-44BB9DDB68B1}" type="datetimeFigureOut">
              <a:rPr lang="fa-IR" smtClean="0"/>
              <a:t>05/08/1439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5119420-6238-4354-A3DE-C2E257BE0575}" type="slidenum">
              <a:rPr lang="fa-IR" smtClean="0"/>
              <a:t>‹#›</a:t>
            </a:fld>
            <a:endParaRPr lang="fa-I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01014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3DFF4A-5CAC-455F-852E-44BB9DDB68B1}" type="datetimeFigureOut">
              <a:rPr lang="fa-IR" smtClean="0"/>
              <a:t>05/08/1439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5119420-6238-4354-A3DE-C2E257BE0575}" type="slidenum">
              <a:rPr lang="fa-IR" smtClean="0"/>
              <a:t>‹#›</a:t>
            </a:fld>
            <a:endParaRPr lang="fa-IR"/>
          </a:p>
        </p:txBody>
      </p:sp>
    </p:spTree>
    <p:extLst>
      <p:ext uri="{BB962C8B-B14F-4D97-AF65-F5344CB8AC3E}">
        <p14:creationId xmlns:p14="http://schemas.microsoft.com/office/powerpoint/2010/main" val="1419500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63DFF4A-5CAC-455F-852E-44BB9DDB68B1}" type="datetimeFigureOut">
              <a:rPr lang="fa-IR" smtClean="0"/>
              <a:t>05/08/1439</a:t>
            </a:fld>
            <a:endParaRPr lang="fa-IR"/>
          </a:p>
        </p:txBody>
      </p:sp>
      <p:sp>
        <p:nvSpPr>
          <p:cNvPr id="4"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5119420-6238-4354-A3DE-C2E257BE0575}" type="slidenum">
              <a:rPr lang="fa-IR" smtClean="0"/>
              <a:t>‹#›</a:t>
            </a:fld>
            <a:endParaRPr lang="fa-IR"/>
          </a:p>
        </p:txBody>
      </p:sp>
    </p:spTree>
    <p:extLst>
      <p:ext uri="{BB962C8B-B14F-4D97-AF65-F5344CB8AC3E}">
        <p14:creationId xmlns:p14="http://schemas.microsoft.com/office/powerpoint/2010/main" val="5301854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63DFF4A-5CAC-455F-852E-44BB9DDB68B1}" type="datetimeFigureOut">
              <a:rPr lang="fa-IR" smtClean="0"/>
              <a:t>05/08/1439</a:t>
            </a:fld>
            <a:endParaRPr lang="fa-IR"/>
          </a:p>
        </p:txBody>
      </p:sp>
      <p:sp>
        <p:nvSpPr>
          <p:cNvPr id="4"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5119420-6238-4354-A3DE-C2E257BE0575}" type="slidenum">
              <a:rPr lang="fa-IR" smtClean="0"/>
              <a:t>‹#›</a:t>
            </a:fld>
            <a:endParaRPr lang="fa-IR"/>
          </a:p>
        </p:txBody>
      </p:sp>
    </p:spTree>
    <p:extLst>
      <p:ext uri="{BB962C8B-B14F-4D97-AF65-F5344CB8AC3E}">
        <p14:creationId xmlns:p14="http://schemas.microsoft.com/office/powerpoint/2010/main" val="147405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3DFF4A-5CAC-455F-852E-44BB9DDB68B1}" type="datetimeFigureOut">
              <a:rPr lang="fa-IR" smtClean="0"/>
              <a:t>05/08/1439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5119420-6238-4354-A3DE-C2E257BE0575}" type="slidenum">
              <a:rPr lang="fa-IR" smtClean="0"/>
              <a:t>‹#›</a:t>
            </a:fld>
            <a:endParaRPr lang="fa-IR"/>
          </a:p>
        </p:txBody>
      </p:sp>
    </p:spTree>
    <p:extLst>
      <p:ext uri="{BB962C8B-B14F-4D97-AF65-F5344CB8AC3E}">
        <p14:creationId xmlns:p14="http://schemas.microsoft.com/office/powerpoint/2010/main" val="25367615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3DFF4A-5CAC-455F-852E-44BB9DDB68B1}" type="datetimeFigureOut">
              <a:rPr lang="fa-IR" smtClean="0"/>
              <a:t>05/08/1439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5119420-6238-4354-A3DE-C2E257BE0575}" type="slidenum">
              <a:rPr lang="fa-IR" smtClean="0"/>
              <a:t>‹#›</a:t>
            </a:fld>
            <a:endParaRPr lang="fa-IR"/>
          </a:p>
        </p:txBody>
      </p:sp>
    </p:spTree>
    <p:extLst>
      <p:ext uri="{BB962C8B-B14F-4D97-AF65-F5344CB8AC3E}">
        <p14:creationId xmlns:p14="http://schemas.microsoft.com/office/powerpoint/2010/main" val="4000679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363DFF4A-5CAC-455F-852E-44BB9DDB68B1}" type="datetimeFigureOut">
              <a:rPr lang="fa-IR" smtClean="0"/>
              <a:t>05/08/1439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5119420-6238-4354-A3DE-C2E257BE0575}" type="slidenum">
              <a:rPr lang="fa-IR" smtClean="0"/>
              <a:t>‹#›</a:t>
            </a:fld>
            <a:endParaRPr lang="fa-IR"/>
          </a:p>
        </p:txBody>
      </p:sp>
    </p:spTree>
    <p:extLst>
      <p:ext uri="{BB962C8B-B14F-4D97-AF65-F5344CB8AC3E}">
        <p14:creationId xmlns:p14="http://schemas.microsoft.com/office/powerpoint/2010/main" val="3031810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3DFF4A-5CAC-455F-852E-44BB9DDB68B1}" type="datetimeFigureOut">
              <a:rPr lang="fa-IR" smtClean="0"/>
              <a:t>05/08/1439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5119420-6238-4354-A3DE-C2E257BE0575}" type="slidenum">
              <a:rPr lang="fa-IR" smtClean="0"/>
              <a:t>‹#›</a:t>
            </a:fld>
            <a:endParaRPr lang="fa-IR"/>
          </a:p>
        </p:txBody>
      </p:sp>
    </p:spTree>
    <p:extLst>
      <p:ext uri="{BB962C8B-B14F-4D97-AF65-F5344CB8AC3E}">
        <p14:creationId xmlns:p14="http://schemas.microsoft.com/office/powerpoint/2010/main" val="1566358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63DFF4A-5CAC-455F-852E-44BB9DDB68B1}" type="datetimeFigureOut">
              <a:rPr lang="fa-IR" smtClean="0"/>
              <a:t>05/08/1439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5119420-6238-4354-A3DE-C2E257BE0575}" type="slidenum">
              <a:rPr lang="fa-IR" smtClean="0"/>
              <a:t>‹#›</a:t>
            </a:fld>
            <a:endParaRPr lang="fa-IR"/>
          </a:p>
        </p:txBody>
      </p:sp>
    </p:spTree>
    <p:extLst>
      <p:ext uri="{BB962C8B-B14F-4D97-AF65-F5344CB8AC3E}">
        <p14:creationId xmlns:p14="http://schemas.microsoft.com/office/powerpoint/2010/main" val="608052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3DFF4A-5CAC-455F-852E-44BB9DDB68B1}" type="datetimeFigureOut">
              <a:rPr lang="fa-IR" smtClean="0"/>
              <a:t>05/08/1439</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C5119420-6238-4354-A3DE-C2E257BE0575}" type="slidenum">
              <a:rPr lang="fa-IR" smtClean="0"/>
              <a:t>‹#›</a:t>
            </a:fld>
            <a:endParaRPr lang="fa-IR"/>
          </a:p>
        </p:txBody>
      </p:sp>
    </p:spTree>
    <p:extLst>
      <p:ext uri="{BB962C8B-B14F-4D97-AF65-F5344CB8AC3E}">
        <p14:creationId xmlns:p14="http://schemas.microsoft.com/office/powerpoint/2010/main" val="4074264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363DFF4A-5CAC-455F-852E-44BB9DDB68B1}" type="datetimeFigureOut">
              <a:rPr lang="fa-IR" smtClean="0"/>
              <a:t>05/08/1439</a:t>
            </a:fld>
            <a:endParaRPr lang="fa-IR"/>
          </a:p>
        </p:txBody>
      </p:sp>
      <p:sp>
        <p:nvSpPr>
          <p:cNvPr id="5" name="Footer Placeholder 3"/>
          <p:cNvSpPr>
            <a:spLocks noGrp="1"/>
          </p:cNvSpPr>
          <p:nvPr>
            <p:ph type="ftr" sz="quarter" idx="11"/>
          </p:nvPr>
        </p:nvSpPr>
        <p:spPr/>
        <p:txBody>
          <a:bodyPr/>
          <a:lstStyle/>
          <a:p>
            <a:endParaRPr lang="fa-IR"/>
          </a:p>
        </p:txBody>
      </p:sp>
      <p:sp>
        <p:nvSpPr>
          <p:cNvPr id="6" name="Slide Number Placeholder 4"/>
          <p:cNvSpPr>
            <a:spLocks noGrp="1"/>
          </p:cNvSpPr>
          <p:nvPr>
            <p:ph type="sldNum" sz="quarter" idx="12"/>
          </p:nvPr>
        </p:nvSpPr>
        <p:spPr/>
        <p:txBody>
          <a:bodyPr/>
          <a:lstStyle/>
          <a:p>
            <a:fld id="{C5119420-6238-4354-A3DE-C2E257BE0575}" type="slidenum">
              <a:rPr lang="fa-IR" smtClean="0"/>
              <a:t>‹#›</a:t>
            </a:fld>
            <a:endParaRPr lang="fa-IR"/>
          </a:p>
        </p:txBody>
      </p:sp>
    </p:spTree>
    <p:extLst>
      <p:ext uri="{BB962C8B-B14F-4D97-AF65-F5344CB8AC3E}">
        <p14:creationId xmlns:p14="http://schemas.microsoft.com/office/powerpoint/2010/main" val="1757833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63DFF4A-5CAC-455F-852E-44BB9DDB68B1}" type="datetimeFigureOut">
              <a:rPr lang="fa-IR" smtClean="0"/>
              <a:t>05/08/1439</a:t>
            </a:fld>
            <a:endParaRPr lang="fa-IR"/>
          </a:p>
        </p:txBody>
      </p:sp>
      <p:sp>
        <p:nvSpPr>
          <p:cNvPr id="5" name="Footer Placeholder 2"/>
          <p:cNvSpPr>
            <a:spLocks noGrp="1"/>
          </p:cNvSpPr>
          <p:nvPr>
            <p:ph type="ftr" sz="quarter" idx="11"/>
          </p:nvPr>
        </p:nvSpPr>
        <p:spPr/>
        <p:txBody>
          <a:bodyPr/>
          <a:lstStyle/>
          <a:p>
            <a:endParaRPr lang="fa-IR"/>
          </a:p>
        </p:txBody>
      </p:sp>
      <p:sp>
        <p:nvSpPr>
          <p:cNvPr id="6" name="Slide Number Placeholder 3"/>
          <p:cNvSpPr>
            <a:spLocks noGrp="1"/>
          </p:cNvSpPr>
          <p:nvPr>
            <p:ph type="sldNum" sz="quarter" idx="12"/>
          </p:nvPr>
        </p:nvSpPr>
        <p:spPr/>
        <p:txBody>
          <a:bodyPr/>
          <a:lstStyle/>
          <a:p>
            <a:fld id="{C5119420-6238-4354-A3DE-C2E257BE0575}" type="slidenum">
              <a:rPr lang="fa-IR" smtClean="0"/>
              <a:t>‹#›</a:t>
            </a:fld>
            <a:endParaRPr lang="fa-IR"/>
          </a:p>
        </p:txBody>
      </p:sp>
    </p:spTree>
    <p:extLst>
      <p:ext uri="{BB962C8B-B14F-4D97-AF65-F5344CB8AC3E}">
        <p14:creationId xmlns:p14="http://schemas.microsoft.com/office/powerpoint/2010/main" val="3951258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363DFF4A-5CAC-455F-852E-44BB9DDB68B1}" type="datetimeFigureOut">
              <a:rPr lang="fa-IR" smtClean="0"/>
              <a:t>05/08/1439</a:t>
            </a:fld>
            <a:endParaRPr lang="fa-IR"/>
          </a:p>
        </p:txBody>
      </p:sp>
      <p:sp>
        <p:nvSpPr>
          <p:cNvPr id="5" name="Footer Placeholder 5"/>
          <p:cNvSpPr>
            <a:spLocks noGrp="1"/>
          </p:cNvSpPr>
          <p:nvPr>
            <p:ph type="ftr" sz="quarter" idx="11"/>
          </p:nvPr>
        </p:nvSpPr>
        <p:spPr/>
        <p:txBody>
          <a:bodyPr/>
          <a:lstStyle/>
          <a:p>
            <a:endParaRPr lang="fa-IR"/>
          </a:p>
        </p:txBody>
      </p:sp>
      <p:sp>
        <p:nvSpPr>
          <p:cNvPr id="6" name="Slide Number Placeholder 6"/>
          <p:cNvSpPr>
            <a:spLocks noGrp="1"/>
          </p:cNvSpPr>
          <p:nvPr>
            <p:ph type="sldNum" sz="quarter" idx="12"/>
          </p:nvPr>
        </p:nvSpPr>
        <p:spPr/>
        <p:txBody>
          <a:bodyPr/>
          <a:lstStyle/>
          <a:p>
            <a:fld id="{C5119420-6238-4354-A3DE-C2E257BE0575}" type="slidenum">
              <a:rPr lang="fa-IR" smtClean="0"/>
              <a:t>‹#›</a:t>
            </a:fld>
            <a:endParaRPr lang="fa-IR"/>
          </a:p>
        </p:txBody>
      </p:sp>
    </p:spTree>
    <p:extLst>
      <p:ext uri="{BB962C8B-B14F-4D97-AF65-F5344CB8AC3E}">
        <p14:creationId xmlns:p14="http://schemas.microsoft.com/office/powerpoint/2010/main" val="3099135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DFF4A-5CAC-455F-852E-44BB9DDB68B1}" type="datetimeFigureOut">
              <a:rPr lang="fa-IR" smtClean="0"/>
              <a:t>05/08/1439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5119420-6238-4354-A3DE-C2E257BE0575}" type="slidenum">
              <a:rPr lang="fa-IR" smtClean="0"/>
              <a:t>‹#›</a:t>
            </a:fld>
            <a:endParaRPr lang="fa-IR"/>
          </a:p>
        </p:txBody>
      </p:sp>
    </p:spTree>
    <p:extLst>
      <p:ext uri="{BB962C8B-B14F-4D97-AF65-F5344CB8AC3E}">
        <p14:creationId xmlns:p14="http://schemas.microsoft.com/office/powerpoint/2010/main" val="1263863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63DFF4A-5CAC-455F-852E-44BB9DDB68B1}" type="datetimeFigureOut">
              <a:rPr lang="fa-IR" smtClean="0"/>
              <a:t>05/08/1439</a:t>
            </a:fld>
            <a:endParaRPr lang="fa-I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a-I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5119420-6238-4354-A3DE-C2E257BE0575}" type="slidenum">
              <a:rPr lang="fa-IR" smtClean="0"/>
              <a:t>‹#›</a:t>
            </a:fld>
            <a:endParaRPr lang="fa-IR"/>
          </a:p>
        </p:txBody>
      </p:sp>
    </p:spTree>
    <p:extLst>
      <p:ext uri="{BB962C8B-B14F-4D97-AF65-F5344CB8AC3E}">
        <p14:creationId xmlns:p14="http://schemas.microsoft.com/office/powerpoint/2010/main" val="29913266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6623" y="1447799"/>
            <a:ext cx="8825658" cy="3329581"/>
          </a:xfrm>
        </p:spPr>
        <p:txBody>
          <a:bodyPr/>
          <a:lstStyle/>
          <a:p>
            <a:pPr algn="ctr"/>
            <a:r>
              <a:rPr lang="fa-IR" dirty="0" smtClean="0"/>
              <a:t>بسم الله رحمن رحیم</a:t>
            </a:r>
            <a:br>
              <a:rPr lang="fa-IR" dirty="0" smtClean="0"/>
            </a:br>
            <a:r>
              <a:rPr lang="fa-IR" sz="4800" dirty="0" smtClean="0">
                <a:solidFill>
                  <a:srgbClr val="00B050"/>
                </a:solidFill>
              </a:rPr>
              <a:t>درس 5 پیام</a:t>
            </a:r>
            <a:endParaRPr lang="fa-IR" sz="4800" dirty="0">
              <a:solidFill>
                <a:srgbClr val="00B050"/>
              </a:solidFill>
            </a:endParaRPr>
          </a:p>
        </p:txBody>
      </p:sp>
      <p:sp>
        <p:nvSpPr>
          <p:cNvPr id="3" name="Subtitle 2"/>
          <p:cNvSpPr>
            <a:spLocks noGrp="1"/>
          </p:cNvSpPr>
          <p:nvPr>
            <p:ph type="subTitle" idx="1"/>
          </p:nvPr>
        </p:nvSpPr>
        <p:spPr/>
        <p:txBody>
          <a:bodyPr>
            <a:normAutofit/>
          </a:bodyPr>
          <a:lstStyle/>
          <a:p>
            <a:pPr algn="ctr"/>
            <a:r>
              <a:rPr lang="fa-IR" sz="3600" dirty="0" smtClean="0">
                <a:solidFill>
                  <a:srgbClr val="00B050"/>
                </a:solidFill>
              </a:rPr>
              <a:t>پیوند جاودان</a:t>
            </a:r>
            <a:endParaRPr lang="fa-IR" sz="3600" dirty="0">
              <a:solidFill>
                <a:srgbClr val="00B050"/>
              </a:solidFill>
            </a:endParaRPr>
          </a:p>
        </p:txBody>
      </p:sp>
    </p:spTree>
    <p:extLst>
      <p:ext uri="{BB962C8B-B14F-4D97-AF65-F5344CB8AC3E}">
        <p14:creationId xmlns:p14="http://schemas.microsoft.com/office/powerpoint/2010/main" val="1057904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9064" b="19064"/>
          <a:stretch>
            <a:fillRect/>
          </a:stretch>
        </p:blipFill>
        <p:spPr>
          <a:xfrm>
            <a:off x="0" y="0"/>
            <a:ext cx="12192000" cy="6858000"/>
          </a:xfrm>
        </p:spPr>
      </p:pic>
      <p:sp>
        <p:nvSpPr>
          <p:cNvPr id="4" name="Text Placeholder 3"/>
          <p:cNvSpPr>
            <a:spLocks noGrp="1"/>
          </p:cNvSpPr>
          <p:nvPr>
            <p:ph type="body" sz="half" idx="2"/>
          </p:nvPr>
        </p:nvSpPr>
        <p:spPr>
          <a:xfrm>
            <a:off x="1154956" y="1519707"/>
            <a:ext cx="8825656" cy="2395470"/>
          </a:xfrm>
        </p:spPr>
        <p:txBody>
          <a:bodyPr>
            <a:normAutofit/>
          </a:bodyPr>
          <a:lstStyle/>
          <a:p>
            <a:pPr algn="ctr"/>
            <a:r>
              <a:rPr lang="fa-IR" sz="4000" dirty="0" smtClean="0">
                <a:solidFill>
                  <a:srgbClr val="00B0F0"/>
                </a:solidFill>
              </a:rPr>
              <a:t>ثم لتسلن یومئذ عن النعیم</a:t>
            </a:r>
          </a:p>
          <a:p>
            <a:pPr algn="ctr"/>
            <a:r>
              <a:rPr lang="fa-IR" sz="3200" dirty="0" smtClean="0">
                <a:solidFill>
                  <a:schemeClr val="bg1">
                    <a:lumMod val="95000"/>
                    <a:lumOff val="5000"/>
                  </a:schemeClr>
                </a:solidFill>
              </a:rPr>
              <a:t>پس در آن روز درباره نعمت از شما سوال خواهد شد</a:t>
            </a:r>
            <a:endParaRPr lang="fa-IR" sz="3200" dirty="0">
              <a:solidFill>
                <a:schemeClr val="bg1">
                  <a:lumMod val="95000"/>
                  <a:lumOff val="5000"/>
                </a:schemeClr>
              </a:solidFill>
            </a:endParaRPr>
          </a:p>
        </p:txBody>
      </p:sp>
    </p:spTree>
    <p:extLst>
      <p:ext uri="{BB962C8B-B14F-4D97-AF65-F5344CB8AC3E}">
        <p14:creationId xmlns:p14="http://schemas.microsoft.com/office/powerpoint/2010/main" val="11516106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nodeType="clickEffect">
                                  <p:stCondLst>
                                    <p:cond delay="0"/>
                                  </p:stCondLst>
                                  <p:childTnLst>
                                    <p:animMotion origin="layout" path="M 0 0 C 0.069 0 0.125 0.056 0.125 0.125 C 0.125 0.194 0.069 0.25 0 0.25 C -0.069 0.25 -0.125 0.194 -0.125 0.125 C -0.125 0.056 -0.069 0 0 0 Z" pathEditMode="relative" ptsTypes="">
                                      <p:cBhvr>
                                        <p:cTn id="6" dur="2000" fill="hold"/>
                                        <p:tgtEl>
                                          <p:spTgt spid="4">
                                            <p:txEl>
                                              <p:pRg st="0" end="0"/>
                                            </p:txEl>
                                          </p:spTgt>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4">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0"/>
            <a:ext cx="8825658" cy="4777381"/>
          </a:xfrm>
        </p:spPr>
        <p:txBody>
          <a:bodyPr/>
          <a:lstStyle/>
          <a:p>
            <a:pPr algn="ctr"/>
            <a:r>
              <a:rPr lang="fa-IR" sz="4400" dirty="0" smtClean="0"/>
              <a:t>امام صادق(ع) می فرمایند:خداوند کریم تر و شانش بالاتر از آن است که طعامی به بنده اش بدهد و آن را برایش حلال وگوارا سازد آن گاه از آن بازخواست نماید بلکه منظور از نعیم در این آیه نعمت محمد وآل محمد(ص) است که به شما ارزانی داشته است دز روز قیامت درباره نعمت ولایت ما اهل بیت از شما سوال خواهد شد.))  </a:t>
            </a:r>
            <a:endParaRPr lang="fa-IR" sz="4400" dirty="0"/>
          </a:p>
        </p:txBody>
      </p:sp>
      <p:sp>
        <p:nvSpPr>
          <p:cNvPr id="3" name="Subtitle 2"/>
          <p:cNvSpPr>
            <a:spLocks noGrp="1"/>
          </p:cNvSpPr>
          <p:nvPr>
            <p:ph type="subTitle" idx="1"/>
          </p:nvPr>
        </p:nvSpPr>
        <p:spPr/>
        <p:txBody>
          <a:bodyPr/>
          <a:lstStyle/>
          <a:p>
            <a:endParaRPr lang="fa-IR"/>
          </a:p>
        </p:txBody>
      </p:sp>
    </p:spTree>
    <p:extLst>
      <p:ext uri="{BB962C8B-B14F-4D97-AF65-F5344CB8AC3E}">
        <p14:creationId xmlns:p14="http://schemas.microsoft.com/office/powerpoint/2010/main" val="530623462"/>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283336"/>
            <a:ext cx="8825658" cy="4494046"/>
          </a:xfrm>
        </p:spPr>
        <p:txBody>
          <a:bodyPr/>
          <a:lstStyle/>
          <a:p>
            <a:pPr algn="ctr"/>
            <a:r>
              <a:rPr lang="fa-IR" sz="4800" dirty="0" smtClean="0">
                <a:solidFill>
                  <a:srgbClr val="FFFF00"/>
                </a:solidFill>
              </a:rPr>
              <a:t>رسول خدا </a:t>
            </a:r>
            <a:r>
              <a:rPr lang="fa-IR" sz="4800" dirty="0" smtClean="0">
                <a:solidFill>
                  <a:srgbClr val="00B0F0"/>
                </a:solidFill>
              </a:rPr>
              <a:t>از ابتدای بعثت به دستور خداوند برنامه کاملو دقیقی برای هدایت مردم طراحی کرده بود که حتی  سعادت انسان های پس از خود را نیز تضمین می کرد این برنامه عبارت بود از ترتیب معلمان ویژه برای فهم وآموزش معارف عمیق قرآن </a:t>
            </a:r>
            <a:endParaRPr lang="fa-IR" sz="4800" dirty="0">
              <a:solidFill>
                <a:srgbClr val="00B0F0"/>
              </a:solidFill>
            </a:endParaRPr>
          </a:p>
        </p:txBody>
      </p:sp>
      <p:sp>
        <p:nvSpPr>
          <p:cNvPr id="3" name="Subtitle 2"/>
          <p:cNvSpPr>
            <a:spLocks noGrp="1"/>
          </p:cNvSpPr>
          <p:nvPr>
            <p:ph type="subTitle" idx="1"/>
          </p:nvPr>
        </p:nvSpPr>
        <p:spPr/>
        <p:txBody>
          <a:bodyPr/>
          <a:lstStyle/>
          <a:p>
            <a:endParaRPr lang="fa-IR" dirty="0"/>
          </a:p>
        </p:txBody>
      </p:sp>
    </p:spTree>
    <p:extLst>
      <p:ext uri="{BB962C8B-B14F-4D97-AF65-F5344CB8AC3E}">
        <p14:creationId xmlns:p14="http://schemas.microsoft.com/office/powerpoint/2010/main" val="459271279"/>
      </p:ext>
    </p:extLst>
  </p:cSld>
  <p:clrMapOvr>
    <a:masterClrMapping/>
  </p:clrMapOvr>
  <mc:AlternateContent xmlns:mc="http://schemas.openxmlformats.org/markup-compatibility/2006">
    <mc:Choice xmlns:p14="http://schemas.microsoft.com/office/powerpoint/2010/main" Requires="p14">
      <p:transition spd="slow" p14:dur="4000">
        <p14:vortex/>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2"/>
                                        </p:tgtEl>
                                        <p:attrNameLst>
                                          <p:attrName>ppt_w</p:attrName>
                                        </p:attrNameLst>
                                      </p:cBhvr>
                                      <p:tavLst>
                                        <p:tav tm="0">
                                          <p:val>
                                            <p:strVal val="ppt_w"/>
                                          </p:val>
                                        </p:tav>
                                        <p:tav tm="100000">
                                          <p:val>
                                            <p:fltVal val="0"/>
                                          </p:val>
                                        </p:tav>
                                      </p:tavLst>
                                    </p:anim>
                                    <p:anim calcmode="lin" valueType="num">
                                      <p:cBhvr>
                                        <p:cTn id="7" dur="1000"/>
                                        <p:tgtEl>
                                          <p:spTgt spid="2"/>
                                        </p:tgtEl>
                                        <p:attrNameLst>
                                          <p:attrName>ppt_h</p:attrName>
                                        </p:attrNameLst>
                                      </p:cBhvr>
                                      <p:tavLst>
                                        <p:tav tm="0">
                                          <p:val>
                                            <p:strVal val="ppt_h"/>
                                          </p:val>
                                        </p:tav>
                                        <p:tav tm="100000">
                                          <p:val>
                                            <p:fltVal val="0"/>
                                          </p:val>
                                        </p:tav>
                                      </p:tavLst>
                                    </p:anim>
                                    <p:anim calcmode="lin" valueType="num">
                                      <p:cBhvr>
                                        <p:cTn id="8" dur="1000"/>
                                        <p:tgtEl>
                                          <p:spTgt spid="2"/>
                                        </p:tgtEl>
                                        <p:attrNameLst>
                                          <p:attrName>style.rotation</p:attrName>
                                        </p:attrNameLst>
                                      </p:cBhvr>
                                      <p:tavLst>
                                        <p:tav tm="0">
                                          <p:val>
                                            <p:fltVal val="0"/>
                                          </p:val>
                                        </p:tav>
                                        <p:tav tm="100000">
                                          <p:val>
                                            <p:fltVal val="90"/>
                                          </p:val>
                                        </p:tav>
                                      </p:tavLst>
                                    </p:anim>
                                    <p:animEffect transition="out" filter="fade">
                                      <p:cBhvr>
                                        <p:cTn id="9" dur="1000"/>
                                        <p:tgtEl>
                                          <p:spTgt spid="2"/>
                                        </p:tgtEl>
                                      </p:cBhvr>
                                    </p:animEffect>
                                    <p:set>
                                      <p:cBhvr>
                                        <p:cTn id="10"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t="19125" b="19125"/>
          <a:stretch>
            <a:fillRect/>
          </a:stretch>
        </p:blipFill>
        <p:spPr>
          <a:xfrm>
            <a:off x="0" y="0"/>
            <a:ext cx="12191999" cy="6858000"/>
          </a:xfrm>
        </p:spPr>
      </p:pic>
      <p:sp>
        <p:nvSpPr>
          <p:cNvPr id="4" name="Text Placeholder 3"/>
          <p:cNvSpPr>
            <a:spLocks noGrp="1"/>
          </p:cNvSpPr>
          <p:nvPr>
            <p:ph type="body" sz="half" idx="2"/>
          </p:nvPr>
        </p:nvSpPr>
        <p:spPr>
          <a:xfrm>
            <a:off x="7650051" y="3299623"/>
            <a:ext cx="4378302" cy="3001927"/>
          </a:xfrm>
        </p:spPr>
        <p:txBody>
          <a:bodyPr>
            <a:noAutofit/>
          </a:bodyPr>
          <a:lstStyle/>
          <a:p>
            <a:r>
              <a:rPr lang="fa-IR" sz="2400" dirty="0" smtClean="0">
                <a:solidFill>
                  <a:schemeClr val="bg1">
                    <a:lumMod val="95000"/>
                    <a:lumOff val="5000"/>
                  </a:schemeClr>
                </a:solidFill>
              </a:rPr>
              <a:t>ای مردم من از میان شما می روم و دو چیز گرانبها را در میان شماباقی می گذارم تا وقتی به آن دو پناه ببرید گمراه نخواهید شد یکی کتاب خدا و دیگری عترت و اهل بیتم این دو هرگز از هم جدا نخواهند شد تا آن هنگام که در کنار چشمه کوثر به من ملحق شوند پس خوب مراقب باشید که بعد  از من با این دو چگونه رفتار می نید </a:t>
            </a:r>
            <a:endParaRPr lang="fa-IR" sz="2400" dirty="0">
              <a:solidFill>
                <a:schemeClr val="bg1">
                  <a:lumMod val="95000"/>
                  <a:lumOff val="5000"/>
                </a:schemeClr>
              </a:solidFill>
            </a:endParaRPr>
          </a:p>
        </p:txBody>
      </p:sp>
    </p:spTree>
    <p:extLst>
      <p:ext uri="{BB962C8B-B14F-4D97-AF65-F5344CB8AC3E}">
        <p14:creationId xmlns:p14="http://schemas.microsoft.com/office/powerpoint/2010/main" val="3823321920"/>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xEl>
                                              <p:pRg st="0" end="0"/>
                                            </p:txEl>
                                          </p:spTgt>
                                        </p:tgtEl>
                                        <p:attrNameLst>
                                          <p:attrName>ppt_x</p:attrName>
                                          <p:attrName>ppt_y</p:attrName>
                                        </p:attrNameLst>
                                      </p:cBhvr>
                                    </p:animMotion>
                                    <p:animRot by="1500000">
                                      <p:cBhvr>
                                        <p:cTn id="7" dur="125" fill="hold">
                                          <p:stCondLst>
                                            <p:cond delay="0"/>
                                          </p:stCondLst>
                                        </p:cTn>
                                        <p:tgtEl>
                                          <p:spTgt spid="4">
                                            <p:txEl>
                                              <p:pRg st="0" end="0"/>
                                            </p:txEl>
                                          </p:spTgt>
                                        </p:tgtEl>
                                        <p:attrNameLst>
                                          <p:attrName>r</p:attrName>
                                        </p:attrNameLst>
                                      </p:cBhvr>
                                    </p:animRot>
                                    <p:animRot by="-1500000">
                                      <p:cBhvr>
                                        <p:cTn id="8" dur="125" fill="hold">
                                          <p:stCondLst>
                                            <p:cond delay="125"/>
                                          </p:stCondLst>
                                        </p:cTn>
                                        <p:tgtEl>
                                          <p:spTgt spid="4">
                                            <p:txEl>
                                              <p:pRg st="0" end="0"/>
                                            </p:txEl>
                                          </p:spTgt>
                                        </p:tgtEl>
                                        <p:attrNameLst>
                                          <p:attrName>r</p:attrName>
                                        </p:attrNameLst>
                                      </p:cBhvr>
                                    </p:animRot>
                                    <p:animRot by="-1500000">
                                      <p:cBhvr>
                                        <p:cTn id="9" dur="125" fill="hold">
                                          <p:stCondLst>
                                            <p:cond delay="250"/>
                                          </p:stCondLst>
                                        </p:cTn>
                                        <p:tgtEl>
                                          <p:spTgt spid="4">
                                            <p:txEl>
                                              <p:pRg st="0" end="0"/>
                                            </p:txEl>
                                          </p:spTgt>
                                        </p:tgtEl>
                                        <p:attrNameLst>
                                          <p:attrName>r</p:attrName>
                                        </p:attrNameLst>
                                      </p:cBhvr>
                                    </p:animRot>
                                    <p:animRot by="1500000">
                                      <p:cBhvr>
                                        <p:cTn id="10" dur="125" fill="hold">
                                          <p:stCondLst>
                                            <p:cond delay="375"/>
                                          </p:stCondLst>
                                        </p:cTn>
                                        <p:tgtEl>
                                          <p:spTgt spid="4">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fa-IR" sz="8000" dirty="0" smtClean="0"/>
              <a:t>پایان</a:t>
            </a:r>
            <a:endParaRPr lang="fa-IR" sz="8000" dirty="0"/>
          </a:p>
        </p:txBody>
      </p:sp>
      <p:sp>
        <p:nvSpPr>
          <p:cNvPr id="3" name="Subtitle 2"/>
          <p:cNvSpPr>
            <a:spLocks noGrp="1"/>
          </p:cNvSpPr>
          <p:nvPr>
            <p:ph type="subTitle" idx="1"/>
          </p:nvPr>
        </p:nvSpPr>
        <p:spPr/>
        <p:txBody>
          <a:bodyPr/>
          <a:lstStyle/>
          <a:p>
            <a:endParaRPr lang="fa-IR"/>
          </a:p>
        </p:txBody>
      </p:sp>
    </p:spTree>
    <p:extLst>
      <p:ext uri="{BB962C8B-B14F-4D97-AF65-F5344CB8AC3E}">
        <p14:creationId xmlns:p14="http://schemas.microsoft.com/office/powerpoint/2010/main" val="30258074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34</TotalTime>
  <Words>205</Words>
  <Application>Microsoft Office PowerPoint</Application>
  <PresentationFormat>Widescreen</PresentationFormat>
  <Paragraphs>8</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Century Gothic</vt:lpstr>
      <vt:lpstr>Times New Roman</vt:lpstr>
      <vt:lpstr>Wingdings 3</vt:lpstr>
      <vt:lpstr>Ion</vt:lpstr>
      <vt:lpstr>بسم الله رحمن رحیم درس 5 پیام</vt:lpstr>
      <vt:lpstr>PowerPoint Presentation</vt:lpstr>
      <vt:lpstr>امام صادق(ع) می فرمایند:خداوند کریم تر و شانش بالاتر از آن است که طعامی به بنده اش بدهد و آن را برایش حلال وگوارا سازد آن گاه از آن بازخواست نماید بلکه منظور از نعیم در این آیه نعمت محمد وآل محمد(ص) است که به شما ارزانی داشته است دز روز قیامت درباره نعمت ولایت ما اهل بیت از شما سوال خواهد شد.))  </vt:lpstr>
      <vt:lpstr>رسول خدا از ابتدای بعثت به دستور خداوند برنامه کاملو دقیقی برای هدایت مردم طراحی کرده بود که حتی  سعادت انسان های پس از خود را نیز تضمین می کرد این برنامه عبارت بود از ترتیب معلمان ویژه برای فهم وآموزش معارف عمیق قرآن </vt:lpstr>
      <vt:lpstr>PowerPoint Presentation</vt:lpstr>
      <vt:lpstr>پایان</vt:lpstr>
    </vt:vector>
  </TitlesOfParts>
  <Company>Moorche 30 DVDs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رحمن رحیم درس 5 پیام</dc:title>
  <dc:creator>MRT www.Win2Farsi.com</dc:creator>
  <cp:lastModifiedBy>MRT www.Win2Farsi.com</cp:lastModifiedBy>
  <cp:revision>5</cp:revision>
  <dcterms:created xsi:type="dcterms:W3CDTF">2018-01-24T07:34:40Z</dcterms:created>
  <dcterms:modified xsi:type="dcterms:W3CDTF">2018-01-24T08:09:05Z</dcterms:modified>
</cp:coreProperties>
</file>