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32" r:id="rId4"/>
    <p:sldMasterId id="2147483756" r:id="rId5"/>
    <p:sldMasterId id="2147483780" r:id="rId6"/>
    <p:sldMasterId id="2147483792" r:id="rId7"/>
  </p:sldMasterIdLst>
  <p:sldIdLst>
    <p:sldId id="263" r:id="rId8"/>
    <p:sldId id="256" r:id="rId9"/>
    <p:sldId id="257" r:id="rId10"/>
    <p:sldId id="258" r:id="rId11"/>
    <p:sldId id="259" r:id="rId12"/>
    <p:sldId id="262" r:id="rId13"/>
    <p:sldId id="261" r:id="rId14"/>
    <p:sldId id="260" r:id="rId15"/>
    <p:sldId id="267" r:id="rId16"/>
    <p:sldId id="266" r:id="rId17"/>
    <p:sldId id="268" r:id="rId18"/>
    <p:sldId id="269" r:id="rId19"/>
    <p:sldId id="270" r:id="rId20"/>
    <p:sldId id="264" r:id="rId21"/>
    <p:sldId id="272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E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4676E-2F90-4B77-A428-6242A36E3A5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6B6765-9300-4F2B-A82D-9A704BCDE0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 (4)\طبیعت\811818106_556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24"/>
            <a:ext cx="9143999" cy="6856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rmAutofit/>
          </a:bodyPr>
          <a:lstStyle/>
          <a:p>
            <a:r>
              <a:rPr lang="fa-IR" sz="6000" dirty="0" smtClean="0">
                <a:latin typeface="Adobe Naskh Medium" pitchFamily="50" charset="-78"/>
                <a:cs typeface="Adobe Naskh Medium" pitchFamily="50" charset="-78"/>
              </a:rPr>
              <a:t>به نام ایزد منان </a:t>
            </a:r>
            <a:endParaRPr lang="en-US" sz="6000" dirty="0">
              <a:latin typeface="Adobe Naskh Medium" pitchFamily="50" charset="-78"/>
              <a:cs typeface="Adobe Naskh Medium" pitchFamily="5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725602"/>
          </a:xfrm>
        </p:spPr>
        <p:txBody>
          <a:bodyPr>
            <a:normAutofit/>
          </a:bodyPr>
          <a:lstStyle/>
          <a:p>
            <a:pPr algn="ctr"/>
            <a:r>
              <a:rPr lang="fa-IR" sz="4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داشتن پوشش مناسب</a:t>
            </a:r>
            <a:r>
              <a:rPr lang="fa-I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7467600" cy="428628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dobe Naskh Medium" pitchFamily="50" charset="-78"/>
                <a:cs typeface="Adobe Naskh Medium" pitchFamily="50" charset="-78"/>
              </a:rPr>
              <a:t>خداوند بزرگ  به هیچ مرد و زن اجازه نمیدهد با بی توجهی به اصل پوشش و به نمایش گذاشتن بدن خود ، دیگران را به گناه بیندازد و فضای اخلاقی جامعه را آلوده سازد . 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01014" cy="1066800"/>
          </a:xfrm>
        </p:spPr>
        <p:txBody>
          <a:bodyPr>
            <a:normAutofit/>
          </a:bodyPr>
          <a:lstStyle/>
          <a:p>
            <a:pPr algn="ctr"/>
            <a:r>
              <a:rPr lang="fa-IR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تفاوت پوشش در زنان و مردان 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دلیل این تفاوت مربوط به نوع آفرینش آنهاست . هر چه قدر ظرافت و جذابیت چیزی بیشتر باشد ، محافظت و نگهداری آن نیز دقیق تر و حساس تر است . به همین دلیل است که انسان های عاقل جواهرات و اشیای ارزشمند خود را در دسترس دیگران و در برابر چشم دزدان قرار نمی دهند . بلکه آنها را در مکان هایی حفاظت شده و دور از چشیم غارتگران نگهداری می کنند .</a:t>
            </a:r>
            <a:r>
              <a:rPr lang="fa-IR" sz="3200" dirty="0" smtClean="0">
                <a:latin typeface="Adobe Naskh Medium" pitchFamily="50" charset="-78"/>
                <a:cs typeface="Adobe Naskh Medium" pitchFamily="50" charset="-78"/>
              </a:rPr>
              <a:t> </a:t>
            </a:r>
            <a:endParaRPr lang="en-US" sz="3200" dirty="0">
              <a:latin typeface="Adobe Naskh Medium" pitchFamily="50" charset="-78"/>
              <a:cs typeface="Adobe Naskh Medium" pitchFamily="5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حجاب و پوشش زنان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/>
          <a:lstStyle/>
          <a:p>
            <a:pPr algn="r">
              <a:buNone/>
            </a:pPr>
            <a:r>
              <a:rPr lang="fa-I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زیبایی های او در برابر چشم افراد هوسران پدیدار نشود و آنان را به طمع نیندازد . به این ترتیب ، زنان می توانند با آرامش خاطر به امور فردی و اجتماعی خود بپردازند و محیط نیز برای فعالیت مثبت و سازنده ی مردان جامعه ، سالم می ماند .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71678"/>
            <a:ext cx="8410604" cy="435771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بی توجهی به حجاب بکی از پرتگاهای عمیق این مسیر است . پرتگاهای که ما را از مسیر آرامش بخش خداوند دور می کند و به بهای از دست دادن عمر و ایمان و معنویت ، خوشحالی زود گذر و لحظه ای را نصیبمان می سازد . 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 </a:t>
            </a:r>
            <a:r>
              <a:rPr lang="fa-IR" sz="48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آثار بی توجهی به حجاب </a:t>
            </a:r>
            <a:endParaRPr lang="en-US" dirty="0">
              <a:latin typeface="Adobe Naskh Medium" pitchFamily="50" charset="-78"/>
              <a:cs typeface="Adobe Naskh Medium" pitchFamily="5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00066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سوالات</a:t>
            </a:r>
            <a:r>
              <a:rPr lang="fa-IR" sz="115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57232"/>
            <a:ext cx="7772400" cy="6000768"/>
          </a:xfrm>
        </p:spPr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احکام اسلامی در حقیقت چه چیزی است ؟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سه مورد از قوانین اسلامی را نام ببرید ؟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امام صادق درباره بی توجهی قانون اسلامی چیست ؟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4-</a:t>
            </a:r>
            <a:r>
              <a:rPr lang="fa-IR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چه ارتباطی میان نگاه و گناه وجود دارند ؟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5-</a:t>
            </a:r>
            <a:r>
              <a:rPr lang="fa-IR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طبق فرمایش پیامبر اکرم چگونه می توان شیرینی ارتباط با خدا را در دل ایجاد می کند ؟ </a:t>
            </a:r>
            <a:b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6-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حفظ گفتار در برابر نا محرم را توضیح دهید ؟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7-</a:t>
            </a:r>
            <a:r>
              <a:rPr lang="fa-IR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چند نمونه از اعمالی که باعث تحریک نامحرم میشود ، نام ببرید ؟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8-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چرا مقدار پوشش در زنان و مردان متفاوت است ؟ </a:t>
            </a:r>
            <a:b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9-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حجاب و پوشش مناسب زن باعث چه چیزی می شود ؟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10-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مهم ترین پیامد بی توجهی به  حجاب چیست ؟  </a:t>
            </a: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دور شدن از خدا 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11-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بی توجهی به حجاب چه آثاری دارد ؟</a:t>
            </a:r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a-IR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a-IR" sz="2700" dirty="0" smtClean="0"/>
              <a:t/>
            </a:r>
            <a:br>
              <a:rPr lang="fa-IR" sz="27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 (4)\طبیعت\811829899_303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082924"/>
          </a:xfrm>
        </p:spPr>
        <p:txBody>
          <a:bodyPr>
            <a:normAutofit/>
          </a:bodyPr>
          <a:lstStyle/>
          <a:p>
            <a:pPr algn="ctr"/>
            <a:r>
              <a:rPr lang="fa-I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پایان</a:t>
            </a:r>
            <a:r>
              <a:rPr lang="fa-IR" sz="8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6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001056" cy="150019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بسم الله الرحمن الرحیم 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062912" cy="3571900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نام و نام خانوادگی : مجید جلال  </a:t>
            </a:r>
          </a:p>
          <a:p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نام دبیر : آقای چگینی </a:t>
            </a:r>
          </a:p>
          <a:p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 8/2</a:t>
            </a:r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کلاس : </a:t>
            </a:r>
          </a:p>
          <a:p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 پرواس 2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نام مدرسه :</a:t>
            </a:r>
          </a:p>
          <a:p>
            <a:r>
              <a:rPr lang="fa-IR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درس : هشتم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215238" cy="1357322"/>
          </a:xfrm>
        </p:spPr>
        <p:txBody>
          <a:bodyPr>
            <a:noAutofit/>
          </a:bodyPr>
          <a:lstStyle/>
          <a:p>
            <a:pPr algn="ctr"/>
            <a:r>
              <a:rPr lang="fa-I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احکام اسلامی </a:t>
            </a:r>
            <a:r>
              <a:rPr lang="fa-IR" sz="4400" dirty="0" smtClean="0">
                <a:latin typeface="Adobe Naskh Medium" pitchFamily="50" charset="-78"/>
                <a:cs typeface="Adobe Naskh Medium" pitchFamily="50" charset="-78"/>
              </a:rPr>
              <a:t/>
            </a:r>
            <a:br>
              <a:rPr lang="fa-IR" sz="4400" dirty="0" smtClean="0">
                <a:latin typeface="Adobe Naskh Medium" pitchFamily="50" charset="-78"/>
                <a:cs typeface="Adobe Naskh Medium" pitchFamily="50" charset="-78"/>
              </a:rPr>
            </a:br>
            <a:endParaRPr lang="en-US" sz="4400" dirty="0"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416881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>
              <a:buNone/>
            </a:pPr>
            <a:r>
              <a:rPr lang="fa-I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احکام اسلامی در حقیقت قوانینی هستند که برای حفظ سلامتی و آرامش روحی و جسمی انسان وضع شده اند و توجه به آنها میتواند انسان را از  انحراف و سقوط به دره های هولناک محافظت کند .  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001056" cy="1428760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قوانین اسلامی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709160"/>
          </a:xfrm>
        </p:spPr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                              </a:t>
            </a:r>
            <a:r>
              <a:rPr lang="fa-IR" sz="3200" dirty="0" smtClean="0">
                <a:solidFill>
                  <a:srgbClr val="FFC000"/>
                </a:solidFill>
              </a:rPr>
              <a:t>حفظ نگاه </a:t>
            </a:r>
            <a:endParaRPr lang="fa-IR" dirty="0" smtClean="0">
              <a:solidFill>
                <a:srgbClr val="FFC000"/>
              </a:solidFill>
            </a:endParaRP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sz="2400" dirty="0" smtClean="0">
                <a:solidFill>
                  <a:srgbClr val="FF0000"/>
                </a:solidFill>
              </a:rPr>
              <a:t>قوانین </a:t>
            </a:r>
            <a:r>
              <a:rPr lang="fa-IR" sz="2400" dirty="0" smtClean="0">
                <a:solidFill>
                  <a:srgbClr val="FF0000"/>
                </a:solidFill>
              </a:rPr>
              <a:t>اجتماعی اسلامی          </a:t>
            </a:r>
            <a:r>
              <a:rPr lang="fa-IR" sz="3600" dirty="0" smtClean="0">
                <a:solidFill>
                  <a:schemeClr val="accent5"/>
                </a:solidFill>
              </a:rPr>
              <a:t>حفظ گفتار  </a:t>
            </a:r>
            <a:endParaRPr lang="fa-IR" sz="2000" dirty="0" smtClean="0">
              <a:solidFill>
                <a:schemeClr val="accent5"/>
              </a:solidFill>
            </a:endParaRP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>
                <a:solidFill>
                  <a:srgbClr val="C00000"/>
                </a:solidFill>
              </a:rPr>
              <a:t>                              </a:t>
            </a:r>
            <a:r>
              <a:rPr lang="fa-IR" sz="3200" dirty="0" smtClean="0">
                <a:solidFill>
                  <a:srgbClr val="00B050"/>
                </a:solidFill>
              </a:rPr>
              <a:t>داشتن پوشش مناسب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905511" y="2428868"/>
            <a:ext cx="928694" cy="307183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758138" cy="1143008"/>
          </a:xfrm>
        </p:spPr>
        <p:txBody>
          <a:bodyPr>
            <a:noAutofit/>
          </a:bodyPr>
          <a:lstStyle/>
          <a:p>
            <a:pPr algn="ctr"/>
            <a:r>
              <a:rPr lang="fa-IR" sz="6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حفظ نگاه </a:t>
            </a:r>
            <a:endParaRPr lang="en-US" sz="6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00240"/>
            <a:ext cx="7467600" cy="4071966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sz="4000" dirty="0" smtClean="0">
                <a:solidFill>
                  <a:srgbClr val="FF0000"/>
                </a:solidFill>
                <a:latin typeface="Adobe Naskh Medium" pitchFamily="50" charset="-78"/>
                <a:cs typeface="Adobe Naskh Medium" pitchFamily="50" charset="-78"/>
              </a:rPr>
              <a:t>امام صادق درباره بی توجهی به این قانون الهی می فرماید  :</a:t>
            </a:r>
            <a:r>
              <a:rPr lang="fa-IR" sz="4400" dirty="0" smtClean="0">
                <a:solidFill>
                  <a:srgbClr val="FF0000"/>
                </a:solidFill>
                <a:latin typeface="Adobe Naskh Medium" pitchFamily="50" charset="-78"/>
                <a:cs typeface="Adobe Naskh Medium" pitchFamily="50" charset="-78"/>
              </a:rPr>
              <a:t> </a:t>
            </a:r>
          </a:p>
          <a:p>
            <a:pPr algn="r">
              <a:buNone/>
            </a:pPr>
            <a:endParaRPr lang="fa-IR" sz="36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dobe Naskh Medium" pitchFamily="50" charset="-78"/>
              </a:rPr>
              <a:t>نگاه کردن به نا محرم تیری از تیر های زهر آگین شیطان است که تخم گناه را در دل انسان می کارد و همین برای به گمراهی کشیدن صاحبش کافی است . چه بسیار نگاه های کوتاهی که حسرتی طولانی در پی دارند . </a:t>
            </a:r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Arabic" pitchFamily="18" charset="-78"/>
              </a:rPr>
              <a:t>ارتباط نگاه و گناه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buNone/>
            </a:pPr>
            <a:r>
              <a:rPr lang="fa-I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Arabic" pitchFamily="18" charset="-78"/>
                <a:cs typeface="Adobe Arabic" pitchFamily="18" charset="-78"/>
              </a:rPr>
              <a:t>میان نگاه و گناه فاصله ی اندکی است . گاهی زهر مسمومیت این نگاه ها تا آخر عمر در وجود انسان می ماند و هیچ پادزهری آن را درمان نمی کند . کسی که از خط قرمز های نگاه عبور کند ، به منطقه ورود ممنوع وارد میشود و گرفتار می گردد . گرفتار غم ، گرفتار حسرت و اندوه ، گرفتار ناآرامی و اضطراب .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686700" cy="1868478"/>
          </a:xfrm>
        </p:spPr>
        <p:txBody>
          <a:bodyPr>
            <a:normAutofit/>
          </a:bodyPr>
          <a:lstStyle/>
          <a:p>
            <a:pPr algn="r"/>
            <a:r>
              <a:rPr lang="fa-IR" sz="4800" dirty="0" smtClean="0">
                <a:solidFill>
                  <a:schemeClr val="accent3"/>
                </a:solidFill>
                <a:latin typeface="Andalus" pitchFamily="18" charset="-78"/>
                <a:cs typeface="Andalus" pitchFamily="18" charset="-78"/>
              </a:rPr>
              <a:t>پیامبر اکرم درباره ی کنترل نگاه می فرماید :</a:t>
            </a:r>
            <a:r>
              <a:rPr lang="fa-IR" dirty="0" smtClean="0">
                <a:solidFill>
                  <a:schemeClr val="accent3"/>
                </a:solidFill>
                <a:latin typeface="Andalus" pitchFamily="18" charset="-78"/>
                <a:cs typeface="Andalus" pitchFamily="18" charset="-78"/>
              </a:rPr>
              <a:t>  </a:t>
            </a:r>
            <a:endParaRPr lang="en-US" dirty="0">
              <a:solidFill>
                <a:schemeClr val="accent3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هر کس چشم خود را از نگاه به نامحرم فرو بندد ، خداوند شیرینی ارتباط با خودش را در دل او ایجاد می کند .</a:t>
            </a:r>
            <a:r>
              <a:rPr lang="fa-IR" sz="4400" dirty="0" smtClean="0">
                <a:latin typeface="Adobe Arabic" pitchFamily="18" charset="-78"/>
                <a:cs typeface="Adobe Arabic" pitchFamily="18" charset="-78"/>
              </a:rPr>
              <a:t> </a:t>
            </a:r>
            <a:endParaRPr lang="en-US" sz="4400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067576" cy="1439850"/>
          </a:xfrm>
        </p:spPr>
        <p:txBody>
          <a:bodyPr>
            <a:normAutofit/>
          </a:bodyPr>
          <a:lstStyle/>
          <a:p>
            <a:pPr algn="ctr"/>
            <a:r>
              <a:rPr lang="fa-IR" sz="6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حفظ گفتار </a:t>
            </a:r>
            <a:endParaRPr lang="en-US" sz="6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دومین وظیفه هر مسلمان در برابر نا محرمان ، سخن گفتن با رعایت آداب و حدود شرعی است . یعنی به گونه ای سخن بگوییم که سبب تحریک آنان نشود .     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210452" cy="1368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تحریک نا محرم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Naskh Medium" pitchFamily="50" charset="-78"/>
              <a:cs typeface="Adobe Naskh Medium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 </a:t>
            </a:r>
            <a:r>
              <a:rPr lang="fa-I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Naskh Medium" pitchFamily="50" charset="-78"/>
                <a:cs typeface="Adobe Naskh Medium" pitchFamily="50" charset="-78"/>
              </a:rPr>
              <a:t>انجام هر عملی که سبب تحریک نا محرمان شود ، حرام است . سخن گفتن با لحن نا مناسب و استفاده از کلمات و سخنان سبک و مبتذل در برابر نا محرمان نمونه های این عمل حرام است . 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Custom 14">
    <a:dk1>
      <a:srgbClr val="B23A7D"/>
    </a:dk1>
    <a:lt1>
      <a:srgbClr val="E5BCDC"/>
    </a:lt1>
    <a:dk2>
      <a:srgbClr val="B23A7D"/>
    </a:dk2>
    <a:lt2>
      <a:srgbClr val="512539"/>
    </a:lt2>
    <a:accent1>
      <a:srgbClr val="A24A73"/>
    </a:accent1>
    <a:accent2>
      <a:srgbClr val="D490C5"/>
    </a:accent2>
    <a:accent3>
      <a:srgbClr val="763313"/>
    </a:accent3>
    <a:accent4>
      <a:srgbClr val="F9B639"/>
    </a:accent4>
    <a:accent5>
      <a:srgbClr val="CF6DA4"/>
    </a:accent5>
    <a:accent6>
      <a:srgbClr val="00B0F0"/>
    </a:accent6>
    <a:hlink>
      <a:srgbClr val="DE6C36"/>
    </a:hlink>
    <a:folHlink>
      <a:srgbClr val="B23A7D"/>
    </a:folHlink>
  </a:clrScheme>
</a:themeOverride>
</file>

<file path=ppt/theme/themeOverride3.xml><?xml version="1.0" encoding="utf-8"?>
<a:themeOverride xmlns:a="http://schemas.openxmlformats.org/drawingml/2006/main">
  <a:clrScheme name="Custom 19">
    <a:dk1>
      <a:srgbClr val="89B389"/>
    </a:dk1>
    <a:lt1>
      <a:srgbClr val="903638"/>
    </a:lt1>
    <a:dk2>
      <a:srgbClr val="676A55"/>
    </a:dk2>
    <a:lt2>
      <a:srgbClr val="DB5353"/>
    </a:lt2>
    <a:accent1>
      <a:srgbClr val="72A376"/>
    </a:accent1>
    <a:accent2>
      <a:srgbClr val="B0CCB0"/>
    </a:accent2>
    <a:accent3>
      <a:srgbClr val="A8CDD7"/>
    </a:accent3>
    <a:accent4>
      <a:srgbClr val="BB2727"/>
    </a:accent4>
    <a:accent5>
      <a:srgbClr val="000000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7.xml><?xml version="1.0" encoding="utf-8"?>
<a:themeOverride xmlns:a="http://schemas.openxmlformats.org/drawingml/2006/main">
  <a:clrScheme name="Custom 23">
    <a:dk1>
      <a:srgbClr val="4F6128"/>
    </a:dk1>
    <a:lt1>
      <a:sysClr val="window" lastClr="FFFFFF"/>
    </a:lt1>
    <a:dk2>
      <a:srgbClr val="FFCC99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3D69B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308</TotalTime>
  <Words>559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Verve</vt:lpstr>
      <vt:lpstr>Oriel</vt:lpstr>
      <vt:lpstr>Office Theme</vt:lpstr>
      <vt:lpstr>Equity</vt:lpstr>
      <vt:lpstr>Urban</vt:lpstr>
      <vt:lpstr>Apex</vt:lpstr>
      <vt:lpstr>Paper</vt:lpstr>
      <vt:lpstr>به نام ایزد منان </vt:lpstr>
      <vt:lpstr>بسم الله الرحمن الرحیم </vt:lpstr>
      <vt:lpstr>احکام اسلامی  </vt:lpstr>
      <vt:lpstr>قوانین اسلامی </vt:lpstr>
      <vt:lpstr>حفظ نگاه </vt:lpstr>
      <vt:lpstr>ارتباط نگاه و گناه </vt:lpstr>
      <vt:lpstr>پیامبر اکرم درباره ی کنترل نگاه می فرماید :  </vt:lpstr>
      <vt:lpstr>حفظ گفتار </vt:lpstr>
      <vt:lpstr>تحریک نا محرم </vt:lpstr>
      <vt:lpstr>داشتن پوشش مناسب </vt:lpstr>
      <vt:lpstr>تفاوت پوشش در زنان و مردان </vt:lpstr>
      <vt:lpstr>حجاب و پوشش زنان </vt:lpstr>
      <vt:lpstr> آثار بی توجهی به حجاب </vt:lpstr>
      <vt:lpstr>  سوالات     </vt:lpstr>
      <vt:lpstr>1- احکام اسلامی در حقیقت چه چیزی است ؟ 2- سه مورد از قوانین اسلامی را نام ببرید ؟  3- امام صادق درباره بی توجهی قانون اسلامی چیست ؟ 4- چه ارتباطی میان نگاه و گناه وجود دارند ؟  5- طبق فرمایش پیامبر اکرم چگونه می توان شیرینی ارتباط با خدا را در دل ایجاد می کند ؟  6- حفظ گفتار در برابر نا محرم را توضیح دهید ؟  7- چند نمونه از اعمالی که باعث تحریک نامحرم میشود ، نام ببرید ؟  8- چرا مقدار پوشش در زنان و مردان متفاوت است ؟  9- حجاب و پوشش مناسب زن باعث چه چیزی می شود ؟  10- مهم ترین پیامد بی توجهی به  حجاب چیست ؟  دور شدن از خدا  11- بی توجهی به حجاب چه آثاری دارد ؟  </vt:lpstr>
      <vt:lpstr>پایان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Hossein</dc:creator>
  <cp:lastModifiedBy>Admin</cp:lastModifiedBy>
  <cp:revision>35</cp:revision>
  <dcterms:created xsi:type="dcterms:W3CDTF">2018-01-21T19:54:17Z</dcterms:created>
  <dcterms:modified xsi:type="dcterms:W3CDTF">2018-03-21T12:44:55Z</dcterms:modified>
</cp:coreProperties>
</file>