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0" r:id="rId3"/>
    <p:sldId id="263" r:id="rId4"/>
    <p:sldId id="259" r:id="rId5"/>
    <p:sldId id="261" r:id="rId6"/>
    <p:sldId id="264" r:id="rId7"/>
    <p:sldId id="262" r:id="rId8"/>
    <p:sldId id="256" r:id="rId9"/>
    <p:sldId id="266" r:id="rId10"/>
    <p:sldId id="257" r:id="rId11"/>
    <p:sldId id="258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85"/>
    <a:srgbClr val="00EE6C"/>
    <a:srgbClr val="336600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68345-89C5-40C1-B3B7-4CF2B04153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3BC239-1133-425F-AF71-7EBC8E4748BC}">
      <dgm:prSet phldrT="[Text]"/>
      <dgm:spPr/>
      <dgm:t>
        <a:bodyPr/>
        <a:lstStyle/>
        <a:p>
          <a:r>
            <a:rPr lang="fa-IR" b="1" dirty="0">
              <a:solidFill>
                <a:srgbClr val="00B050"/>
              </a:solidFill>
            </a:rPr>
            <a:t>نفع و </a:t>
          </a:r>
          <a:r>
            <a:rPr lang="fa-IR" b="1" dirty="0" smtClean="0">
              <a:solidFill>
                <a:srgbClr val="00B050"/>
              </a:solidFill>
            </a:rPr>
            <a:t>ضرری </a:t>
          </a:r>
          <a:endParaRPr lang="en-US" b="1" dirty="0">
            <a:solidFill>
              <a:srgbClr val="00B050"/>
            </a:solidFill>
          </a:endParaRPr>
        </a:p>
      </dgm:t>
    </dgm:pt>
    <dgm:pt modelId="{05455821-9FAC-45E3-AF76-E0A00CA86965}" type="parTrans" cxnId="{0DD45D4E-6495-453E-8698-717104DF7FCD}">
      <dgm:prSet/>
      <dgm:spPr/>
      <dgm:t>
        <a:bodyPr/>
        <a:lstStyle/>
        <a:p>
          <a:endParaRPr lang="en-US"/>
        </a:p>
      </dgm:t>
    </dgm:pt>
    <dgm:pt modelId="{7A7F2C7D-5FA1-4135-BB5D-B65397AAFE0E}" type="sibTrans" cxnId="{0DD45D4E-6495-453E-8698-717104DF7FCD}">
      <dgm:prSet/>
      <dgm:spPr/>
      <dgm:t>
        <a:bodyPr/>
        <a:lstStyle/>
        <a:p>
          <a:endParaRPr lang="en-US"/>
        </a:p>
      </dgm:t>
    </dgm:pt>
    <dgm:pt modelId="{0F4120FB-EC40-44A8-9502-5F74951AE447}">
      <dgm:prSet phldrT="[Text]"/>
      <dgm:spPr/>
      <dgm:t>
        <a:bodyPr/>
        <a:lstStyle/>
        <a:p>
          <a:r>
            <a:rPr lang="fa-IR" b="1" dirty="0" smtClean="0">
              <a:solidFill>
                <a:srgbClr val="00B050"/>
              </a:solidFill>
            </a:rPr>
            <a:t> </a:t>
          </a:r>
          <a:r>
            <a:rPr lang="fa-IR" b="1" dirty="0">
              <a:solidFill>
                <a:srgbClr val="00B050"/>
              </a:solidFill>
            </a:rPr>
            <a:t>خود بچه </a:t>
          </a:r>
          <a:endParaRPr lang="en-US" b="1" dirty="0">
            <a:solidFill>
              <a:srgbClr val="00B050"/>
            </a:solidFill>
          </a:endParaRPr>
        </a:p>
      </dgm:t>
    </dgm:pt>
    <dgm:pt modelId="{C9428AE5-FA05-42CF-AD5A-81AE6EF0667E}" type="parTrans" cxnId="{303720B9-E77C-4850-9DDE-9B5ECE0A95DF}">
      <dgm:prSet/>
      <dgm:spPr/>
      <dgm:t>
        <a:bodyPr/>
        <a:lstStyle/>
        <a:p>
          <a:endParaRPr lang="en-US"/>
        </a:p>
      </dgm:t>
    </dgm:pt>
    <dgm:pt modelId="{4B710F5E-5DAF-40FC-9C70-52D42FD2FE80}" type="sibTrans" cxnId="{303720B9-E77C-4850-9DDE-9B5ECE0A95DF}">
      <dgm:prSet/>
      <dgm:spPr/>
      <dgm:t>
        <a:bodyPr/>
        <a:lstStyle/>
        <a:p>
          <a:endParaRPr lang="en-US"/>
        </a:p>
      </dgm:t>
    </dgm:pt>
    <dgm:pt modelId="{740204D0-1B58-447A-8293-4DA686C6A3D3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00B050"/>
              </a:solidFill>
            </a:rPr>
            <a:t> دیگران و جامعه </a:t>
          </a:r>
          <a:endParaRPr lang="en-US" b="1" dirty="0">
            <a:solidFill>
              <a:srgbClr val="00B050"/>
            </a:solidFill>
          </a:endParaRPr>
        </a:p>
      </dgm:t>
    </dgm:pt>
    <dgm:pt modelId="{CB0D1AF1-EE9C-48C3-9E35-51A0F8432F49}" type="parTrans" cxnId="{F138F09E-DF86-4A36-9D11-B0F9E5D6310B}">
      <dgm:prSet/>
      <dgm:spPr/>
      <dgm:t>
        <a:bodyPr/>
        <a:lstStyle/>
        <a:p>
          <a:endParaRPr lang="en-US"/>
        </a:p>
      </dgm:t>
    </dgm:pt>
    <dgm:pt modelId="{2DC09D92-B5D7-4730-B170-A9F482F381B5}" type="sibTrans" cxnId="{F138F09E-DF86-4A36-9D11-B0F9E5D6310B}">
      <dgm:prSet/>
      <dgm:spPr/>
      <dgm:t>
        <a:bodyPr/>
        <a:lstStyle/>
        <a:p>
          <a:endParaRPr lang="en-US"/>
        </a:p>
      </dgm:t>
    </dgm:pt>
    <dgm:pt modelId="{FB7321B1-A341-4788-B5BE-4C9DE0D5D7D1}">
      <dgm:prSet phldrT="[Text]"/>
      <dgm:spPr/>
      <dgm:t>
        <a:bodyPr/>
        <a:lstStyle/>
        <a:p>
          <a:pPr rtl="1"/>
          <a:r>
            <a:rPr lang="fa-IR" b="1" dirty="0" smtClean="0"/>
            <a:t>مثال : کدام یک از شما حاضر است امروز اصلا بازی نکند ؟   </a:t>
          </a:r>
          <a:endParaRPr lang="en-US" b="1" dirty="0"/>
        </a:p>
      </dgm:t>
    </dgm:pt>
    <dgm:pt modelId="{E56EC783-A91C-4B71-844D-E28D11967C82}" type="parTrans" cxnId="{E0704A4E-1FF6-45C4-80F7-CB0B6D08B003}">
      <dgm:prSet/>
      <dgm:spPr/>
      <dgm:t>
        <a:bodyPr/>
        <a:lstStyle/>
        <a:p>
          <a:endParaRPr lang="en-US"/>
        </a:p>
      </dgm:t>
    </dgm:pt>
    <dgm:pt modelId="{DAB41491-1E74-46F1-B6F5-0536A55D8D92}" type="sibTrans" cxnId="{E0704A4E-1FF6-45C4-80F7-CB0B6D08B003}">
      <dgm:prSet/>
      <dgm:spPr/>
      <dgm:t>
        <a:bodyPr/>
        <a:lstStyle/>
        <a:p>
          <a:endParaRPr lang="en-US"/>
        </a:p>
      </dgm:t>
    </dgm:pt>
    <dgm:pt modelId="{1ED6133C-2E9B-4DF8-82A6-75877708E0E1}">
      <dgm:prSet custT="1"/>
      <dgm:spPr/>
      <dgm:t>
        <a:bodyPr/>
        <a:lstStyle/>
        <a:p>
          <a:r>
            <a:rPr lang="fa-IR" sz="2400" b="1" dirty="0" smtClean="0">
              <a:solidFill>
                <a:srgbClr val="00B050"/>
              </a:solidFill>
            </a:rPr>
            <a:t> </a:t>
          </a:r>
          <a:r>
            <a:rPr lang="fa-IR" sz="2400" b="1" dirty="0">
              <a:solidFill>
                <a:srgbClr val="00B050"/>
              </a:solidFill>
            </a:rPr>
            <a:t>امتحان </a:t>
          </a:r>
          <a:endParaRPr lang="en-US" sz="2400" b="1" dirty="0">
            <a:solidFill>
              <a:srgbClr val="00B050"/>
            </a:solidFill>
          </a:endParaRPr>
        </a:p>
      </dgm:t>
    </dgm:pt>
    <dgm:pt modelId="{9612B717-F378-4239-84C7-2DF5BDDD649C}" type="parTrans" cxnId="{BFCF8C82-E769-4A14-845C-C4A9BDB8E587}">
      <dgm:prSet/>
      <dgm:spPr/>
      <dgm:t>
        <a:bodyPr/>
        <a:lstStyle/>
        <a:p>
          <a:endParaRPr lang="en-US"/>
        </a:p>
      </dgm:t>
    </dgm:pt>
    <dgm:pt modelId="{2B8195FA-9CF7-4202-AE9A-847BC4361421}" type="sibTrans" cxnId="{BFCF8C82-E769-4A14-845C-C4A9BDB8E587}">
      <dgm:prSet/>
      <dgm:spPr/>
      <dgm:t>
        <a:bodyPr/>
        <a:lstStyle/>
        <a:p>
          <a:endParaRPr lang="en-US"/>
        </a:p>
      </dgm:t>
    </dgm:pt>
    <dgm:pt modelId="{7B556CA0-44E9-4F4B-B2F5-22CC813D49FD}">
      <dgm:prSet/>
      <dgm:spPr/>
      <dgm:t>
        <a:bodyPr/>
        <a:lstStyle/>
        <a:p>
          <a:r>
            <a:rPr lang="fa-IR" b="1" dirty="0" smtClean="0">
              <a:solidFill>
                <a:srgbClr val="00B050"/>
              </a:solidFill>
            </a:rPr>
            <a:t> </a:t>
          </a:r>
          <a:r>
            <a:rPr lang="fa-IR" b="1" dirty="0">
              <a:solidFill>
                <a:srgbClr val="00B050"/>
              </a:solidFill>
            </a:rPr>
            <a:t>خود پدر</a:t>
          </a:r>
          <a:endParaRPr lang="en-US" b="1" dirty="0">
            <a:solidFill>
              <a:srgbClr val="00B050"/>
            </a:solidFill>
          </a:endParaRPr>
        </a:p>
      </dgm:t>
    </dgm:pt>
    <dgm:pt modelId="{C4B77C41-9417-4358-BA0E-EA18AE0967FA}" type="parTrans" cxnId="{C0B70F06-6184-491E-A2F0-E14F4DF18E93}">
      <dgm:prSet/>
      <dgm:spPr/>
      <dgm:t>
        <a:bodyPr/>
        <a:lstStyle/>
        <a:p>
          <a:endParaRPr lang="en-US"/>
        </a:p>
      </dgm:t>
    </dgm:pt>
    <dgm:pt modelId="{58EF95FC-0DFD-47F9-B83A-A6687939C992}" type="sibTrans" cxnId="{C0B70F06-6184-491E-A2F0-E14F4DF18E93}">
      <dgm:prSet/>
      <dgm:spPr/>
      <dgm:t>
        <a:bodyPr/>
        <a:lstStyle/>
        <a:p>
          <a:endParaRPr lang="en-US"/>
        </a:p>
      </dgm:t>
    </dgm:pt>
    <dgm:pt modelId="{34733109-D9A1-447E-9AF0-F26206245114}">
      <dgm:prSet phldrT="[Text]" custT="1"/>
      <dgm:spPr/>
      <dgm:t>
        <a:bodyPr/>
        <a:lstStyle/>
        <a:p>
          <a:r>
            <a:rPr lang="fa-IR" sz="2800" b="1" dirty="0" smtClean="0">
              <a:solidFill>
                <a:srgbClr val="00B050"/>
              </a:solidFill>
            </a:rPr>
            <a:t>اغراض</a:t>
          </a:r>
          <a:endParaRPr lang="en-US" sz="2800" b="1" dirty="0">
            <a:solidFill>
              <a:srgbClr val="00B050"/>
            </a:solidFill>
          </a:endParaRPr>
        </a:p>
      </dgm:t>
    </dgm:pt>
    <dgm:pt modelId="{DCB05A5B-EA12-47C3-8A91-36D607C6B0B5}" type="sibTrans" cxnId="{3A8C722D-E4D9-4A8C-B777-3A753CBCFC8C}">
      <dgm:prSet/>
      <dgm:spPr/>
      <dgm:t>
        <a:bodyPr/>
        <a:lstStyle/>
        <a:p>
          <a:endParaRPr lang="en-US"/>
        </a:p>
      </dgm:t>
    </dgm:pt>
    <dgm:pt modelId="{3E8B6751-D2A4-4E19-9246-F6C4FDAF87AB}" type="parTrans" cxnId="{3A8C722D-E4D9-4A8C-B777-3A753CBCFC8C}">
      <dgm:prSet/>
      <dgm:spPr/>
      <dgm:t>
        <a:bodyPr/>
        <a:lstStyle/>
        <a:p>
          <a:endParaRPr lang="en-US"/>
        </a:p>
      </dgm:t>
    </dgm:pt>
    <dgm:pt modelId="{55251960-A72A-4D7E-8F9D-63B58B7E953D}">
      <dgm:prSet custT="1"/>
      <dgm:spPr/>
      <dgm:t>
        <a:bodyPr/>
        <a:lstStyle/>
        <a:p>
          <a:r>
            <a:rPr lang="fa-IR" sz="1800" b="1" dirty="0"/>
            <a:t>مثال </a:t>
          </a:r>
          <a:r>
            <a:rPr lang="fa-IR" sz="1800" b="1" dirty="0" smtClean="0"/>
            <a:t>: درس بخوان یا تلویزیون نگاه نکن  </a:t>
          </a:r>
          <a:endParaRPr lang="en-US" sz="1800" b="1" dirty="0"/>
        </a:p>
      </dgm:t>
    </dgm:pt>
    <dgm:pt modelId="{A55C8985-91E0-4B90-9E3B-7BE4F4DFDAAA}" type="parTrans" cxnId="{11CBF3A7-B888-4D48-86F4-8939D83699BC}">
      <dgm:prSet/>
      <dgm:spPr/>
      <dgm:t>
        <a:bodyPr/>
        <a:lstStyle/>
        <a:p>
          <a:endParaRPr lang="en-US"/>
        </a:p>
      </dgm:t>
    </dgm:pt>
    <dgm:pt modelId="{9CAD7F1D-C1BC-4A72-83BF-90C744CCB41B}" type="sibTrans" cxnId="{11CBF3A7-B888-4D48-86F4-8939D83699BC}">
      <dgm:prSet/>
      <dgm:spPr/>
      <dgm:t>
        <a:bodyPr/>
        <a:lstStyle/>
        <a:p>
          <a:endParaRPr lang="en-US"/>
        </a:p>
      </dgm:t>
    </dgm:pt>
    <dgm:pt modelId="{ADD1C26C-607C-4538-A4F5-674B2BAEE283}">
      <dgm:prSet custT="1"/>
      <dgm:spPr/>
      <dgm:t>
        <a:bodyPr/>
        <a:lstStyle/>
        <a:p>
          <a:r>
            <a:rPr lang="fa-IR" sz="2000" b="1" dirty="0"/>
            <a:t>مثال : </a:t>
          </a:r>
          <a:r>
            <a:rPr lang="fa-IR" sz="2000" b="1" dirty="0" smtClean="0"/>
            <a:t>روحانی بشو یا دزدی نکن </a:t>
          </a:r>
          <a:endParaRPr lang="en-US" sz="2000" b="1" dirty="0"/>
        </a:p>
      </dgm:t>
    </dgm:pt>
    <dgm:pt modelId="{74A79E91-D31C-48A6-B53F-94367A005F60}" type="parTrans" cxnId="{D68F1803-BFDB-42D2-8703-C712FE86E61D}">
      <dgm:prSet/>
      <dgm:spPr/>
      <dgm:t>
        <a:bodyPr/>
        <a:lstStyle/>
        <a:p>
          <a:endParaRPr lang="en-US"/>
        </a:p>
      </dgm:t>
    </dgm:pt>
    <dgm:pt modelId="{4628B07F-94A8-47AF-B556-9288157EF8C2}" type="sibTrans" cxnId="{D68F1803-BFDB-42D2-8703-C712FE86E61D}">
      <dgm:prSet/>
      <dgm:spPr/>
      <dgm:t>
        <a:bodyPr/>
        <a:lstStyle/>
        <a:p>
          <a:endParaRPr lang="en-US"/>
        </a:p>
      </dgm:t>
    </dgm:pt>
    <dgm:pt modelId="{9937D6A4-37DE-44C4-87F4-70B7F9C5EC12}">
      <dgm:prSet custT="1"/>
      <dgm:spPr/>
      <dgm:t>
        <a:bodyPr/>
        <a:lstStyle/>
        <a:p>
          <a:r>
            <a:rPr lang="fa-IR" sz="2000" b="1" dirty="0"/>
            <a:t>مثال : </a:t>
          </a:r>
          <a:r>
            <a:rPr lang="fa-IR" sz="2000" b="1" dirty="0" smtClean="0"/>
            <a:t>یک لیوان آب بده یا اذیت نکن (آبرویش می رود)  </a:t>
          </a:r>
          <a:endParaRPr lang="en-US" sz="2000" b="1" dirty="0"/>
        </a:p>
      </dgm:t>
    </dgm:pt>
    <dgm:pt modelId="{8EFDBAD3-5E13-41CE-9573-830377BAA291}" type="parTrans" cxnId="{1BA9BB9B-B0E8-4341-BD45-C8A0CD74CAEE}">
      <dgm:prSet/>
      <dgm:spPr/>
      <dgm:t>
        <a:bodyPr/>
        <a:lstStyle/>
        <a:p>
          <a:endParaRPr lang="en-US"/>
        </a:p>
      </dgm:t>
    </dgm:pt>
    <dgm:pt modelId="{6F051864-8BCE-4454-92DA-9F2A8508ECC2}" type="sibTrans" cxnId="{1BA9BB9B-B0E8-4341-BD45-C8A0CD74CAEE}">
      <dgm:prSet/>
      <dgm:spPr/>
      <dgm:t>
        <a:bodyPr/>
        <a:lstStyle/>
        <a:p>
          <a:endParaRPr lang="en-US"/>
        </a:p>
      </dgm:t>
    </dgm:pt>
    <dgm:pt modelId="{0E9B19D1-5EFE-47CE-B657-64B20E76B26E}" type="pres">
      <dgm:prSet presAssocID="{04668345-89C5-40C1-B3B7-4CF2B041532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2FEA8-19B7-439A-A94F-12D798A5D2BB}" type="pres">
      <dgm:prSet presAssocID="{34733109-D9A1-447E-9AF0-F26206245114}" presName="root1" presStyleCnt="0"/>
      <dgm:spPr/>
      <dgm:t>
        <a:bodyPr/>
        <a:lstStyle/>
        <a:p>
          <a:endParaRPr lang="en-US"/>
        </a:p>
      </dgm:t>
    </dgm:pt>
    <dgm:pt modelId="{7CC76522-E113-4CF3-87D2-9DBA1148DEA7}" type="pres">
      <dgm:prSet presAssocID="{34733109-D9A1-447E-9AF0-F26206245114}" presName="LevelOneTextNode" presStyleLbl="node0" presStyleIdx="0" presStyleCnt="1" custScaleY="213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5E1AA-0744-48CA-94AF-04BC4351FE2A}" type="pres">
      <dgm:prSet presAssocID="{34733109-D9A1-447E-9AF0-F26206245114}" presName="level2hierChild" presStyleCnt="0"/>
      <dgm:spPr/>
      <dgm:t>
        <a:bodyPr/>
        <a:lstStyle/>
        <a:p>
          <a:endParaRPr lang="en-US"/>
        </a:p>
      </dgm:t>
    </dgm:pt>
    <dgm:pt modelId="{DA2370CF-8767-4086-B9CE-B47E36E3BBC2}" type="pres">
      <dgm:prSet presAssocID="{05455821-9FAC-45E3-AF76-E0A00CA8696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A5165DA-8F39-4B17-9365-FC994B6DCFF3}" type="pres">
      <dgm:prSet presAssocID="{05455821-9FAC-45E3-AF76-E0A00CA8696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30A02E-1B9E-49EA-A060-4FB8E8815E2F}" type="pres">
      <dgm:prSet presAssocID="{543BC239-1133-425F-AF71-7EBC8E4748BC}" presName="root2" presStyleCnt="0"/>
      <dgm:spPr/>
      <dgm:t>
        <a:bodyPr/>
        <a:lstStyle/>
        <a:p>
          <a:endParaRPr lang="en-US"/>
        </a:p>
      </dgm:t>
    </dgm:pt>
    <dgm:pt modelId="{C89E8CCD-EF36-48CE-B6B7-25C2892252F3}" type="pres">
      <dgm:prSet presAssocID="{543BC239-1133-425F-AF71-7EBC8E4748BC}" presName="LevelTwoTextNode" presStyleLbl="node2" presStyleIdx="0" presStyleCnt="2" custLinFactNeighborX="-2713" custLinFactNeighborY="-18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62500-CC87-42F7-8017-260FDA0D3ED4}" type="pres">
      <dgm:prSet presAssocID="{543BC239-1133-425F-AF71-7EBC8E4748BC}" presName="level3hierChild" presStyleCnt="0"/>
      <dgm:spPr/>
      <dgm:t>
        <a:bodyPr/>
        <a:lstStyle/>
        <a:p>
          <a:endParaRPr lang="en-US"/>
        </a:p>
      </dgm:t>
    </dgm:pt>
    <dgm:pt modelId="{6AAA009B-8CA9-4BF0-8F89-DD88EBDE87CB}" type="pres">
      <dgm:prSet presAssocID="{C9428AE5-FA05-42CF-AD5A-81AE6EF0667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E124F85-4356-41C3-B930-2A1958C7E72A}" type="pres">
      <dgm:prSet presAssocID="{C9428AE5-FA05-42CF-AD5A-81AE6EF0667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28AB4D49-AC56-4084-857D-4185B0F39D17}" type="pres">
      <dgm:prSet presAssocID="{0F4120FB-EC40-44A8-9502-5F74951AE447}" presName="root2" presStyleCnt="0"/>
      <dgm:spPr/>
      <dgm:t>
        <a:bodyPr/>
        <a:lstStyle/>
        <a:p>
          <a:endParaRPr lang="en-US"/>
        </a:p>
      </dgm:t>
    </dgm:pt>
    <dgm:pt modelId="{6D6ECEB8-08BE-4E22-8A0B-2DB89A762CF9}" type="pres">
      <dgm:prSet presAssocID="{0F4120FB-EC40-44A8-9502-5F74951AE447}" presName="LevelTwoTextNode" presStyleLbl="node3" presStyleIdx="0" presStyleCnt="4" custScaleX="100000" custLinFactNeighborX="1540" custLinFactNeighborY="-282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AA6DD-16BB-442C-8869-BAD3FC76AE06}" type="pres">
      <dgm:prSet presAssocID="{0F4120FB-EC40-44A8-9502-5F74951AE447}" presName="level3hierChild" presStyleCnt="0"/>
      <dgm:spPr/>
      <dgm:t>
        <a:bodyPr/>
        <a:lstStyle/>
        <a:p>
          <a:endParaRPr lang="en-US"/>
        </a:p>
      </dgm:t>
    </dgm:pt>
    <dgm:pt modelId="{47223801-F9F3-499C-9566-B8F296E30176}" type="pres">
      <dgm:prSet presAssocID="{A55C8985-91E0-4B90-9E3B-7BE4F4DFDAAA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40880182-D67D-457F-A9F3-A3A1EECCFC9C}" type="pres">
      <dgm:prSet presAssocID="{A55C8985-91E0-4B90-9E3B-7BE4F4DFDAAA}" presName="connTx" presStyleLbl="parChTrans1D4" presStyleIdx="0" presStyleCnt="3"/>
      <dgm:spPr/>
      <dgm:t>
        <a:bodyPr/>
        <a:lstStyle/>
        <a:p>
          <a:endParaRPr lang="en-US"/>
        </a:p>
      </dgm:t>
    </dgm:pt>
    <dgm:pt modelId="{894BA614-682D-47ED-A7BF-5F7D036A3FBB}" type="pres">
      <dgm:prSet presAssocID="{55251960-A72A-4D7E-8F9D-63B58B7E953D}" presName="root2" presStyleCnt="0"/>
      <dgm:spPr/>
      <dgm:t>
        <a:bodyPr/>
        <a:lstStyle/>
        <a:p>
          <a:endParaRPr lang="en-US"/>
        </a:p>
      </dgm:t>
    </dgm:pt>
    <dgm:pt modelId="{5843CE6B-99F8-476E-8BB7-BCB99D63C39C}" type="pres">
      <dgm:prSet presAssocID="{55251960-A72A-4D7E-8F9D-63B58B7E953D}" presName="LevelTwoTextNode" presStyleLbl="node4" presStyleIdx="0" presStyleCnt="3" custScaleX="216471" custScaleY="138103" custLinFactNeighborX="-1790" custLinFactNeighborY="-30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ABF90-150D-4772-8B2B-00E5BDE617CF}" type="pres">
      <dgm:prSet presAssocID="{55251960-A72A-4D7E-8F9D-63B58B7E953D}" presName="level3hierChild" presStyleCnt="0"/>
      <dgm:spPr/>
      <dgm:t>
        <a:bodyPr/>
        <a:lstStyle/>
        <a:p>
          <a:endParaRPr lang="en-US"/>
        </a:p>
      </dgm:t>
    </dgm:pt>
    <dgm:pt modelId="{C6C7CCB2-EEFC-468C-AFCE-3B5C1349F3EE}" type="pres">
      <dgm:prSet presAssocID="{CB0D1AF1-EE9C-48C3-9E35-51A0F8432F4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DE060A8-EEED-4B72-82AC-E78A04AB2932}" type="pres">
      <dgm:prSet presAssocID="{CB0D1AF1-EE9C-48C3-9E35-51A0F8432F4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BBDA884-2785-4057-B515-ADCBE6C95F0D}" type="pres">
      <dgm:prSet presAssocID="{740204D0-1B58-447A-8293-4DA686C6A3D3}" presName="root2" presStyleCnt="0"/>
      <dgm:spPr/>
      <dgm:t>
        <a:bodyPr/>
        <a:lstStyle/>
        <a:p>
          <a:endParaRPr lang="en-US"/>
        </a:p>
      </dgm:t>
    </dgm:pt>
    <dgm:pt modelId="{429F4B8A-C396-4F34-9B2E-4554EAC1F3DB}" type="pres">
      <dgm:prSet presAssocID="{740204D0-1B58-447A-8293-4DA686C6A3D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3EA1D-096B-4809-BA4A-F59A846AD044}" type="pres">
      <dgm:prSet presAssocID="{740204D0-1B58-447A-8293-4DA686C6A3D3}" presName="level3hierChild" presStyleCnt="0"/>
      <dgm:spPr/>
      <dgm:t>
        <a:bodyPr/>
        <a:lstStyle/>
        <a:p>
          <a:endParaRPr lang="en-US"/>
        </a:p>
      </dgm:t>
    </dgm:pt>
    <dgm:pt modelId="{4740E546-A445-498D-9C81-23A3FE6AD6DD}" type="pres">
      <dgm:prSet presAssocID="{74A79E91-D31C-48A6-B53F-94367A005F60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4AAA9629-99BF-4108-A0C2-D159E6C88FE0}" type="pres">
      <dgm:prSet presAssocID="{74A79E91-D31C-48A6-B53F-94367A005F60}" presName="connTx" presStyleLbl="parChTrans1D4" presStyleIdx="1" presStyleCnt="3"/>
      <dgm:spPr/>
      <dgm:t>
        <a:bodyPr/>
        <a:lstStyle/>
        <a:p>
          <a:endParaRPr lang="en-US"/>
        </a:p>
      </dgm:t>
    </dgm:pt>
    <dgm:pt modelId="{19C861BF-1B4F-465F-A67C-C186BCC7779E}" type="pres">
      <dgm:prSet presAssocID="{ADD1C26C-607C-4538-A4F5-674B2BAEE283}" presName="root2" presStyleCnt="0"/>
      <dgm:spPr/>
      <dgm:t>
        <a:bodyPr/>
        <a:lstStyle/>
        <a:p>
          <a:endParaRPr lang="en-US"/>
        </a:p>
      </dgm:t>
    </dgm:pt>
    <dgm:pt modelId="{A245FC0A-23AA-44E1-9F8A-974CC5675672}" type="pres">
      <dgm:prSet presAssocID="{ADD1C26C-607C-4538-A4F5-674B2BAEE283}" presName="LevelTwoTextNode" presStyleLbl="node4" presStyleIdx="1" presStyleCnt="3" custScaleX="217868" custScaleY="173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26D6B-F904-4919-832A-F4D5698BA05D}" type="pres">
      <dgm:prSet presAssocID="{ADD1C26C-607C-4538-A4F5-674B2BAEE283}" presName="level3hierChild" presStyleCnt="0"/>
      <dgm:spPr/>
      <dgm:t>
        <a:bodyPr/>
        <a:lstStyle/>
        <a:p>
          <a:endParaRPr lang="en-US"/>
        </a:p>
      </dgm:t>
    </dgm:pt>
    <dgm:pt modelId="{9F64ACD9-B34D-45BE-AB18-63ECDDDC1193}" type="pres">
      <dgm:prSet presAssocID="{C4B77C41-9417-4358-BA0E-EA18AE0967F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AD00279-5039-4C4F-A051-B45BBDA84473}" type="pres">
      <dgm:prSet presAssocID="{C4B77C41-9417-4358-BA0E-EA18AE0967F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6C139E4-1303-4745-8B34-D0D712295C11}" type="pres">
      <dgm:prSet presAssocID="{7B556CA0-44E9-4F4B-B2F5-22CC813D49FD}" presName="root2" presStyleCnt="0"/>
      <dgm:spPr/>
      <dgm:t>
        <a:bodyPr/>
        <a:lstStyle/>
        <a:p>
          <a:endParaRPr lang="en-US"/>
        </a:p>
      </dgm:t>
    </dgm:pt>
    <dgm:pt modelId="{CE5F0F2B-B3D5-452D-9A2A-9C4811E3422A}" type="pres">
      <dgm:prSet presAssocID="{7B556CA0-44E9-4F4B-B2F5-22CC813D49FD}" presName="LevelTwoTextNode" presStyleLbl="node3" presStyleIdx="2" presStyleCnt="4" custLinFactNeighborX="1540" custLinFactNeighborY="60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17123-FF4D-4FBE-BF60-B57C00047047}" type="pres">
      <dgm:prSet presAssocID="{7B556CA0-44E9-4F4B-B2F5-22CC813D49FD}" presName="level3hierChild" presStyleCnt="0"/>
      <dgm:spPr/>
      <dgm:t>
        <a:bodyPr/>
        <a:lstStyle/>
        <a:p>
          <a:endParaRPr lang="en-US"/>
        </a:p>
      </dgm:t>
    </dgm:pt>
    <dgm:pt modelId="{818B4963-326F-41B1-B590-9FBDD98C22A9}" type="pres">
      <dgm:prSet presAssocID="{8EFDBAD3-5E13-41CE-9573-830377BAA291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16F4C3D0-72D2-45EE-B8A2-A1049B5062C5}" type="pres">
      <dgm:prSet presAssocID="{8EFDBAD3-5E13-41CE-9573-830377BAA291}" presName="connTx" presStyleLbl="parChTrans1D4" presStyleIdx="2" presStyleCnt="3"/>
      <dgm:spPr/>
      <dgm:t>
        <a:bodyPr/>
        <a:lstStyle/>
        <a:p>
          <a:endParaRPr lang="en-US"/>
        </a:p>
      </dgm:t>
    </dgm:pt>
    <dgm:pt modelId="{20103CE5-D3C0-4274-BD2F-942120F52071}" type="pres">
      <dgm:prSet presAssocID="{9937D6A4-37DE-44C4-87F4-70B7F9C5EC12}" presName="root2" presStyleCnt="0"/>
      <dgm:spPr/>
      <dgm:t>
        <a:bodyPr/>
        <a:lstStyle/>
        <a:p>
          <a:endParaRPr lang="en-US"/>
        </a:p>
      </dgm:t>
    </dgm:pt>
    <dgm:pt modelId="{3F6CA3D9-F70F-4318-87B1-C0D369A3250B}" type="pres">
      <dgm:prSet presAssocID="{9937D6A4-37DE-44C4-87F4-70B7F9C5EC12}" presName="LevelTwoTextNode" presStyleLbl="node4" presStyleIdx="2" presStyleCnt="3" custScaleX="216259" custScaleY="164937" custLinFactNeighborX="-1951" custLinFactNeighborY="60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CB95F-8D61-43C0-BF4B-827E4B5E4D39}" type="pres">
      <dgm:prSet presAssocID="{9937D6A4-37DE-44C4-87F4-70B7F9C5EC12}" presName="level3hierChild" presStyleCnt="0"/>
      <dgm:spPr/>
      <dgm:t>
        <a:bodyPr/>
        <a:lstStyle/>
        <a:p>
          <a:endParaRPr lang="en-US"/>
        </a:p>
      </dgm:t>
    </dgm:pt>
    <dgm:pt modelId="{9662C1C8-4535-4C00-9F13-27F475DFFFA9}" type="pres">
      <dgm:prSet presAssocID="{9612B717-F378-4239-84C7-2DF5BDDD649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931DF39-4F34-4D3C-9DAD-7F1A8927E989}" type="pres">
      <dgm:prSet presAssocID="{9612B717-F378-4239-84C7-2DF5BDDD649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DD17D3D-8078-4DAE-B8B2-DAF0DC693B51}" type="pres">
      <dgm:prSet presAssocID="{1ED6133C-2E9B-4DF8-82A6-75877708E0E1}" presName="root2" presStyleCnt="0"/>
      <dgm:spPr/>
      <dgm:t>
        <a:bodyPr/>
        <a:lstStyle/>
        <a:p>
          <a:endParaRPr lang="en-US"/>
        </a:p>
      </dgm:t>
    </dgm:pt>
    <dgm:pt modelId="{6E176D7F-974E-42C3-949C-D061CA5BB8FB}" type="pres">
      <dgm:prSet presAssocID="{1ED6133C-2E9B-4DF8-82A6-75877708E0E1}" presName="LevelTwoTextNode" presStyleLbl="node2" presStyleIdx="1" presStyleCnt="2" custLinFactNeighborX="-3099" custLinFactNeighborY="75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B1955-9D28-432D-A110-278B587618BC}" type="pres">
      <dgm:prSet presAssocID="{1ED6133C-2E9B-4DF8-82A6-75877708E0E1}" presName="level3hierChild" presStyleCnt="0"/>
      <dgm:spPr/>
      <dgm:t>
        <a:bodyPr/>
        <a:lstStyle/>
        <a:p>
          <a:endParaRPr lang="en-US"/>
        </a:p>
      </dgm:t>
    </dgm:pt>
    <dgm:pt modelId="{6317FEF7-9922-4A68-9B7A-311A50694A54}" type="pres">
      <dgm:prSet presAssocID="{E56EC783-A91C-4B71-844D-E28D11967C8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695B7A9-C983-4DDB-8B3B-0550A44CE632}" type="pres">
      <dgm:prSet presAssocID="{E56EC783-A91C-4B71-844D-E28D11967C8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4C5B2F0-5404-4650-84A9-DF36540ACA43}" type="pres">
      <dgm:prSet presAssocID="{FB7321B1-A341-4788-B5BE-4C9DE0D5D7D1}" presName="root2" presStyleCnt="0"/>
      <dgm:spPr/>
      <dgm:t>
        <a:bodyPr/>
        <a:lstStyle/>
        <a:p>
          <a:endParaRPr lang="en-US"/>
        </a:p>
      </dgm:t>
    </dgm:pt>
    <dgm:pt modelId="{81ECCC87-1C50-42F3-8496-66C2F09BFB49}" type="pres">
      <dgm:prSet presAssocID="{FB7321B1-A341-4788-B5BE-4C9DE0D5D7D1}" presName="LevelTwoTextNode" presStyleLbl="node3" presStyleIdx="3" presStyleCnt="4" custScaleX="355275" custLinFactY="9470" custLinFactNeighborX="238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DAD1B-7099-44DB-B9B9-5B82BECF539D}" type="pres">
      <dgm:prSet presAssocID="{FB7321B1-A341-4788-B5BE-4C9DE0D5D7D1}" presName="level3hierChild" presStyleCnt="0"/>
      <dgm:spPr/>
      <dgm:t>
        <a:bodyPr/>
        <a:lstStyle/>
        <a:p>
          <a:endParaRPr lang="en-US"/>
        </a:p>
      </dgm:t>
    </dgm:pt>
  </dgm:ptLst>
  <dgm:cxnLst>
    <dgm:cxn modelId="{DA0D4010-5BB2-491C-8FDF-F8040AB54E75}" type="presOf" srcId="{1ED6133C-2E9B-4DF8-82A6-75877708E0E1}" destId="{6E176D7F-974E-42C3-949C-D061CA5BB8FB}" srcOrd="0" destOrd="0" presId="urn:microsoft.com/office/officeart/2005/8/layout/hierarchy2"/>
    <dgm:cxn modelId="{1B0CE097-C472-4E36-93B1-E3DFF4DDC925}" type="presOf" srcId="{04668345-89C5-40C1-B3B7-4CF2B041532F}" destId="{0E9B19D1-5EFE-47CE-B657-64B20E76B26E}" srcOrd="0" destOrd="0" presId="urn:microsoft.com/office/officeart/2005/8/layout/hierarchy2"/>
    <dgm:cxn modelId="{4A3C3755-7DC8-4DFC-9CC2-618B88C58E9F}" type="presOf" srcId="{05455821-9FAC-45E3-AF76-E0A00CA86965}" destId="{BA5165DA-8F39-4B17-9365-FC994B6DCFF3}" srcOrd="1" destOrd="0" presId="urn:microsoft.com/office/officeart/2005/8/layout/hierarchy2"/>
    <dgm:cxn modelId="{BFCF8C82-E769-4A14-845C-C4A9BDB8E587}" srcId="{34733109-D9A1-447E-9AF0-F26206245114}" destId="{1ED6133C-2E9B-4DF8-82A6-75877708E0E1}" srcOrd="1" destOrd="0" parTransId="{9612B717-F378-4239-84C7-2DF5BDDD649C}" sibTransId="{2B8195FA-9CF7-4202-AE9A-847BC4361421}"/>
    <dgm:cxn modelId="{AC9101C2-5D27-474D-9257-3BC0129A2483}" type="presOf" srcId="{A55C8985-91E0-4B90-9E3B-7BE4F4DFDAAA}" destId="{40880182-D67D-457F-A9F3-A3A1EECCFC9C}" srcOrd="1" destOrd="0" presId="urn:microsoft.com/office/officeart/2005/8/layout/hierarchy2"/>
    <dgm:cxn modelId="{324BBEC0-DDD2-4DF6-BB1A-775913251654}" type="presOf" srcId="{FB7321B1-A341-4788-B5BE-4C9DE0D5D7D1}" destId="{81ECCC87-1C50-42F3-8496-66C2F09BFB49}" srcOrd="0" destOrd="0" presId="urn:microsoft.com/office/officeart/2005/8/layout/hierarchy2"/>
    <dgm:cxn modelId="{D68F1803-BFDB-42D2-8703-C712FE86E61D}" srcId="{740204D0-1B58-447A-8293-4DA686C6A3D3}" destId="{ADD1C26C-607C-4538-A4F5-674B2BAEE283}" srcOrd="0" destOrd="0" parTransId="{74A79E91-D31C-48A6-B53F-94367A005F60}" sibTransId="{4628B07F-94A8-47AF-B556-9288157EF8C2}"/>
    <dgm:cxn modelId="{D8E8CC06-49CD-453F-B457-04473E8A1F87}" type="presOf" srcId="{74A79E91-D31C-48A6-B53F-94367A005F60}" destId="{4AAA9629-99BF-4108-A0C2-D159E6C88FE0}" srcOrd="1" destOrd="0" presId="urn:microsoft.com/office/officeart/2005/8/layout/hierarchy2"/>
    <dgm:cxn modelId="{1BA9BB9B-B0E8-4341-BD45-C8A0CD74CAEE}" srcId="{7B556CA0-44E9-4F4B-B2F5-22CC813D49FD}" destId="{9937D6A4-37DE-44C4-87F4-70B7F9C5EC12}" srcOrd="0" destOrd="0" parTransId="{8EFDBAD3-5E13-41CE-9573-830377BAA291}" sibTransId="{6F051864-8BCE-4454-92DA-9F2A8508ECC2}"/>
    <dgm:cxn modelId="{D5E380AC-3969-435C-9DB2-8C6A42F912E7}" type="presOf" srcId="{34733109-D9A1-447E-9AF0-F26206245114}" destId="{7CC76522-E113-4CF3-87D2-9DBA1148DEA7}" srcOrd="0" destOrd="0" presId="urn:microsoft.com/office/officeart/2005/8/layout/hierarchy2"/>
    <dgm:cxn modelId="{400F6126-E1DD-44D5-AA4E-38880C63CE59}" type="presOf" srcId="{ADD1C26C-607C-4538-A4F5-674B2BAEE283}" destId="{A245FC0A-23AA-44E1-9F8A-974CC5675672}" srcOrd="0" destOrd="0" presId="urn:microsoft.com/office/officeart/2005/8/layout/hierarchy2"/>
    <dgm:cxn modelId="{0BF0EB71-0083-4431-B236-A96C861920FB}" type="presOf" srcId="{8EFDBAD3-5E13-41CE-9573-830377BAA291}" destId="{818B4963-326F-41B1-B590-9FBDD98C22A9}" srcOrd="0" destOrd="0" presId="urn:microsoft.com/office/officeart/2005/8/layout/hierarchy2"/>
    <dgm:cxn modelId="{0A4FB61E-A000-4F49-AB1E-9173EBA97DE8}" type="presOf" srcId="{C9428AE5-FA05-42CF-AD5A-81AE6EF0667E}" destId="{6AAA009B-8CA9-4BF0-8F89-DD88EBDE87CB}" srcOrd="0" destOrd="0" presId="urn:microsoft.com/office/officeart/2005/8/layout/hierarchy2"/>
    <dgm:cxn modelId="{E0704A4E-1FF6-45C4-80F7-CB0B6D08B003}" srcId="{1ED6133C-2E9B-4DF8-82A6-75877708E0E1}" destId="{FB7321B1-A341-4788-B5BE-4C9DE0D5D7D1}" srcOrd="0" destOrd="0" parTransId="{E56EC783-A91C-4B71-844D-E28D11967C82}" sibTransId="{DAB41491-1E74-46F1-B6F5-0536A55D8D92}"/>
    <dgm:cxn modelId="{D30D90D8-105D-4615-9EE5-EB99E9229F5D}" type="presOf" srcId="{C9428AE5-FA05-42CF-AD5A-81AE6EF0667E}" destId="{FE124F85-4356-41C3-B930-2A1958C7E72A}" srcOrd="1" destOrd="0" presId="urn:microsoft.com/office/officeart/2005/8/layout/hierarchy2"/>
    <dgm:cxn modelId="{8D36CC27-3983-491D-B91A-AA89F6681112}" type="presOf" srcId="{C4B77C41-9417-4358-BA0E-EA18AE0967FA}" destId="{9F64ACD9-B34D-45BE-AB18-63ECDDDC1193}" srcOrd="0" destOrd="0" presId="urn:microsoft.com/office/officeart/2005/8/layout/hierarchy2"/>
    <dgm:cxn modelId="{0DD45D4E-6495-453E-8698-717104DF7FCD}" srcId="{34733109-D9A1-447E-9AF0-F26206245114}" destId="{543BC239-1133-425F-AF71-7EBC8E4748BC}" srcOrd="0" destOrd="0" parTransId="{05455821-9FAC-45E3-AF76-E0A00CA86965}" sibTransId="{7A7F2C7D-5FA1-4135-BB5D-B65397AAFE0E}"/>
    <dgm:cxn modelId="{74B497BB-8E9A-40B1-AC3E-8A3D284A4F5E}" type="presOf" srcId="{7B556CA0-44E9-4F4B-B2F5-22CC813D49FD}" destId="{CE5F0F2B-B3D5-452D-9A2A-9C4811E3422A}" srcOrd="0" destOrd="0" presId="urn:microsoft.com/office/officeart/2005/8/layout/hierarchy2"/>
    <dgm:cxn modelId="{AF35E71B-23CB-486E-A6C8-456C10BE946C}" type="presOf" srcId="{CB0D1AF1-EE9C-48C3-9E35-51A0F8432F49}" destId="{FDE060A8-EEED-4B72-82AC-E78A04AB2932}" srcOrd="1" destOrd="0" presId="urn:microsoft.com/office/officeart/2005/8/layout/hierarchy2"/>
    <dgm:cxn modelId="{0D16A63F-DA2B-417E-BEF9-6C692153FADD}" type="presOf" srcId="{9612B717-F378-4239-84C7-2DF5BDDD649C}" destId="{F931DF39-4F34-4D3C-9DAD-7F1A8927E989}" srcOrd="1" destOrd="0" presId="urn:microsoft.com/office/officeart/2005/8/layout/hierarchy2"/>
    <dgm:cxn modelId="{303720B9-E77C-4850-9DDE-9B5ECE0A95DF}" srcId="{543BC239-1133-425F-AF71-7EBC8E4748BC}" destId="{0F4120FB-EC40-44A8-9502-5F74951AE447}" srcOrd="0" destOrd="0" parTransId="{C9428AE5-FA05-42CF-AD5A-81AE6EF0667E}" sibTransId="{4B710F5E-5DAF-40FC-9C70-52D42FD2FE80}"/>
    <dgm:cxn modelId="{3B140338-B96D-44DE-B44E-379B1CFDF1EB}" type="presOf" srcId="{9612B717-F378-4239-84C7-2DF5BDDD649C}" destId="{9662C1C8-4535-4C00-9F13-27F475DFFFA9}" srcOrd="0" destOrd="0" presId="urn:microsoft.com/office/officeart/2005/8/layout/hierarchy2"/>
    <dgm:cxn modelId="{3FFA7327-D432-4AB5-B209-D523D9C5DB82}" type="presOf" srcId="{8EFDBAD3-5E13-41CE-9573-830377BAA291}" destId="{16F4C3D0-72D2-45EE-B8A2-A1049B5062C5}" srcOrd="1" destOrd="0" presId="urn:microsoft.com/office/officeart/2005/8/layout/hierarchy2"/>
    <dgm:cxn modelId="{33A57651-D403-46DE-954E-944FC699BF47}" type="presOf" srcId="{55251960-A72A-4D7E-8F9D-63B58B7E953D}" destId="{5843CE6B-99F8-476E-8BB7-BCB99D63C39C}" srcOrd="0" destOrd="0" presId="urn:microsoft.com/office/officeart/2005/8/layout/hierarchy2"/>
    <dgm:cxn modelId="{11CBF3A7-B888-4D48-86F4-8939D83699BC}" srcId="{0F4120FB-EC40-44A8-9502-5F74951AE447}" destId="{55251960-A72A-4D7E-8F9D-63B58B7E953D}" srcOrd="0" destOrd="0" parTransId="{A55C8985-91E0-4B90-9E3B-7BE4F4DFDAAA}" sibTransId="{9CAD7F1D-C1BC-4A72-83BF-90C744CCB41B}"/>
    <dgm:cxn modelId="{8B75CB42-73AA-4637-9477-0FE7F03BC7C0}" type="presOf" srcId="{9937D6A4-37DE-44C4-87F4-70B7F9C5EC12}" destId="{3F6CA3D9-F70F-4318-87B1-C0D369A3250B}" srcOrd="0" destOrd="0" presId="urn:microsoft.com/office/officeart/2005/8/layout/hierarchy2"/>
    <dgm:cxn modelId="{4794CF5B-7899-43D3-9E1E-AC33A12126E6}" type="presOf" srcId="{74A79E91-D31C-48A6-B53F-94367A005F60}" destId="{4740E546-A445-498D-9C81-23A3FE6AD6DD}" srcOrd="0" destOrd="0" presId="urn:microsoft.com/office/officeart/2005/8/layout/hierarchy2"/>
    <dgm:cxn modelId="{33837DB5-BE42-4468-A14B-D88729E315CA}" type="presOf" srcId="{E56EC783-A91C-4B71-844D-E28D11967C82}" destId="{6317FEF7-9922-4A68-9B7A-311A50694A54}" srcOrd="0" destOrd="0" presId="urn:microsoft.com/office/officeart/2005/8/layout/hierarchy2"/>
    <dgm:cxn modelId="{B7566981-22DB-47D0-92B3-C89D4584E64C}" type="presOf" srcId="{0F4120FB-EC40-44A8-9502-5F74951AE447}" destId="{6D6ECEB8-08BE-4E22-8A0B-2DB89A762CF9}" srcOrd="0" destOrd="0" presId="urn:microsoft.com/office/officeart/2005/8/layout/hierarchy2"/>
    <dgm:cxn modelId="{CC842813-5A51-499E-9B48-279EB2FEAA6A}" type="presOf" srcId="{543BC239-1133-425F-AF71-7EBC8E4748BC}" destId="{C89E8CCD-EF36-48CE-B6B7-25C2892252F3}" srcOrd="0" destOrd="0" presId="urn:microsoft.com/office/officeart/2005/8/layout/hierarchy2"/>
    <dgm:cxn modelId="{C0B70F06-6184-491E-A2F0-E14F4DF18E93}" srcId="{543BC239-1133-425F-AF71-7EBC8E4748BC}" destId="{7B556CA0-44E9-4F4B-B2F5-22CC813D49FD}" srcOrd="2" destOrd="0" parTransId="{C4B77C41-9417-4358-BA0E-EA18AE0967FA}" sibTransId="{58EF95FC-0DFD-47F9-B83A-A6687939C992}"/>
    <dgm:cxn modelId="{6F8FA778-21E9-4AAF-B30E-6CF77F704795}" type="presOf" srcId="{E56EC783-A91C-4B71-844D-E28D11967C82}" destId="{F695B7A9-C983-4DDB-8B3B-0550A44CE632}" srcOrd="1" destOrd="0" presId="urn:microsoft.com/office/officeart/2005/8/layout/hierarchy2"/>
    <dgm:cxn modelId="{F138F09E-DF86-4A36-9D11-B0F9E5D6310B}" srcId="{543BC239-1133-425F-AF71-7EBC8E4748BC}" destId="{740204D0-1B58-447A-8293-4DA686C6A3D3}" srcOrd="1" destOrd="0" parTransId="{CB0D1AF1-EE9C-48C3-9E35-51A0F8432F49}" sibTransId="{2DC09D92-B5D7-4730-B170-A9F482F381B5}"/>
    <dgm:cxn modelId="{3A8C722D-E4D9-4A8C-B777-3A753CBCFC8C}" srcId="{04668345-89C5-40C1-B3B7-4CF2B041532F}" destId="{34733109-D9A1-447E-9AF0-F26206245114}" srcOrd="0" destOrd="0" parTransId="{3E8B6751-D2A4-4E19-9246-F6C4FDAF87AB}" sibTransId="{DCB05A5B-EA12-47C3-8A91-36D607C6B0B5}"/>
    <dgm:cxn modelId="{AEB89D34-1543-4C07-AA48-5FF7FE9788A6}" type="presOf" srcId="{C4B77C41-9417-4358-BA0E-EA18AE0967FA}" destId="{CAD00279-5039-4C4F-A051-B45BBDA84473}" srcOrd="1" destOrd="0" presId="urn:microsoft.com/office/officeart/2005/8/layout/hierarchy2"/>
    <dgm:cxn modelId="{502C02A6-77CD-4BEF-8204-27F5F3F04BD3}" type="presOf" srcId="{740204D0-1B58-447A-8293-4DA686C6A3D3}" destId="{429F4B8A-C396-4F34-9B2E-4554EAC1F3DB}" srcOrd="0" destOrd="0" presId="urn:microsoft.com/office/officeart/2005/8/layout/hierarchy2"/>
    <dgm:cxn modelId="{B25CD90E-DB58-4850-A92C-D6EF2A537698}" type="presOf" srcId="{05455821-9FAC-45E3-AF76-E0A00CA86965}" destId="{DA2370CF-8767-4086-B9CE-B47E36E3BBC2}" srcOrd="0" destOrd="0" presId="urn:microsoft.com/office/officeart/2005/8/layout/hierarchy2"/>
    <dgm:cxn modelId="{8227CE03-20A8-447D-B8F1-E4B0FB2A0C40}" type="presOf" srcId="{CB0D1AF1-EE9C-48C3-9E35-51A0F8432F49}" destId="{C6C7CCB2-EEFC-468C-AFCE-3B5C1349F3EE}" srcOrd="0" destOrd="0" presId="urn:microsoft.com/office/officeart/2005/8/layout/hierarchy2"/>
    <dgm:cxn modelId="{29E57843-C965-4574-80A7-DB2134FBF965}" type="presOf" srcId="{A55C8985-91E0-4B90-9E3B-7BE4F4DFDAAA}" destId="{47223801-F9F3-499C-9566-B8F296E30176}" srcOrd="0" destOrd="0" presId="urn:microsoft.com/office/officeart/2005/8/layout/hierarchy2"/>
    <dgm:cxn modelId="{32CD8D35-A6C9-4B76-9B3C-451E73EC7624}" type="presParOf" srcId="{0E9B19D1-5EFE-47CE-B657-64B20E76B26E}" destId="{C852FEA8-19B7-439A-A94F-12D798A5D2BB}" srcOrd="0" destOrd="0" presId="urn:microsoft.com/office/officeart/2005/8/layout/hierarchy2"/>
    <dgm:cxn modelId="{38B0BBAC-9AC1-41B2-9B8D-E0DC220CD9CC}" type="presParOf" srcId="{C852FEA8-19B7-439A-A94F-12D798A5D2BB}" destId="{7CC76522-E113-4CF3-87D2-9DBA1148DEA7}" srcOrd="0" destOrd="0" presId="urn:microsoft.com/office/officeart/2005/8/layout/hierarchy2"/>
    <dgm:cxn modelId="{D5035B42-32D8-4149-BD0A-7964B2752C11}" type="presParOf" srcId="{C852FEA8-19B7-439A-A94F-12D798A5D2BB}" destId="{4F85E1AA-0744-48CA-94AF-04BC4351FE2A}" srcOrd="1" destOrd="0" presId="urn:microsoft.com/office/officeart/2005/8/layout/hierarchy2"/>
    <dgm:cxn modelId="{C947A0B1-8966-4288-9FE4-770B1824F006}" type="presParOf" srcId="{4F85E1AA-0744-48CA-94AF-04BC4351FE2A}" destId="{DA2370CF-8767-4086-B9CE-B47E36E3BBC2}" srcOrd="0" destOrd="0" presId="urn:microsoft.com/office/officeart/2005/8/layout/hierarchy2"/>
    <dgm:cxn modelId="{EF5DED00-6924-440D-A502-C8EB73D532C7}" type="presParOf" srcId="{DA2370CF-8767-4086-B9CE-B47E36E3BBC2}" destId="{BA5165DA-8F39-4B17-9365-FC994B6DCFF3}" srcOrd="0" destOrd="0" presId="urn:microsoft.com/office/officeart/2005/8/layout/hierarchy2"/>
    <dgm:cxn modelId="{1782EF93-8ABB-4E82-A9A6-D8786FC37663}" type="presParOf" srcId="{4F85E1AA-0744-48CA-94AF-04BC4351FE2A}" destId="{9A30A02E-1B9E-49EA-A060-4FB8E8815E2F}" srcOrd="1" destOrd="0" presId="urn:microsoft.com/office/officeart/2005/8/layout/hierarchy2"/>
    <dgm:cxn modelId="{F0E9785E-4A95-459D-BA02-AC1FB75D3EAF}" type="presParOf" srcId="{9A30A02E-1B9E-49EA-A060-4FB8E8815E2F}" destId="{C89E8CCD-EF36-48CE-B6B7-25C2892252F3}" srcOrd="0" destOrd="0" presId="urn:microsoft.com/office/officeart/2005/8/layout/hierarchy2"/>
    <dgm:cxn modelId="{2DBDDC09-9377-47F4-8DF5-8F83E98FD1FD}" type="presParOf" srcId="{9A30A02E-1B9E-49EA-A060-4FB8E8815E2F}" destId="{F5C62500-CC87-42F7-8017-260FDA0D3ED4}" srcOrd="1" destOrd="0" presId="urn:microsoft.com/office/officeart/2005/8/layout/hierarchy2"/>
    <dgm:cxn modelId="{8A6A9CE4-A9D6-4969-A7EC-8DAEC47ADE9C}" type="presParOf" srcId="{F5C62500-CC87-42F7-8017-260FDA0D3ED4}" destId="{6AAA009B-8CA9-4BF0-8F89-DD88EBDE87CB}" srcOrd="0" destOrd="0" presId="urn:microsoft.com/office/officeart/2005/8/layout/hierarchy2"/>
    <dgm:cxn modelId="{F0D643CD-E109-4389-8574-D1C11802B84F}" type="presParOf" srcId="{6AAA009B-8CA9-4BF0-8F89-DD88EBDE87CB}" destId="{FE124F85-4356-41C3-B930-2A1958C7E72A}" srcOrd="0" destOrd="0" presId="urn:microsoft.com/office/officeart/2005/8/layout/hierarchy2"/>
    <dgm:cxn modelId="{621794D1-0F9D-4AD4-B2E6-BBEA5C63E3C4}" type="presParOf" srcId="{F5C62500-CC87-42F7-8017-260FDA0D3ED4}" destId="{28AB4D49-AC56-4084-857D-4185B0F39D17}" srcOrd="1" destOrd="0" presId="urn:microsoft.com/office/officeart/2005/8/layout/hierarchy2"/>
    <dgm:cxn modelId="{C06ECA71-6AF3-4A42-B3DE-817AC288CD50}" type="presParOf" srcId="{28AB4D49-AC56-4084-857D-4185B0F39D17}" destId="{6D6ECEB8-08BE-4E22-8A0B-2DB89A762CF9}" srcOrd="0" destOrd="0" presId="urn:microsoft.com/office/officeart/2005/8/layout/hierarchy2"/>
    <dgm:cxn modelId="{349A11A7-6CAE-4344-8118-251E879A1743}" type="presParOf" srcId="{28AB4D49-AC56-4084-857D-4185B0F39D17}" destId="{23EAA6DD-16BB-442C-8869-BAD3FC76AE06}" srcOrd="1" destOrd="0" presId="urn:microsoft.com/office/officeart/2005/8/layout/hierarchy2"/>
    <dgm:cxn modelId="{E62C6B44-9AA4-459B-95B1-7BC6C82ACDE1}" type="presParOf" srcId="{23EAA6DD-16BB-442C-8869-BAD3FC76AE06}" destId="{47223801-F9F3-499C-9566-B8F296E30176}" srcOrd="0" destOrd="0" presId="urn:microsoft.com/office/officeart/2005/8/layout/hierarchy2"/>
    <dgm:cxn modelId="{D7E317FE-24DF-476C-BCBE-AE6DD16E3452}" type="presParOf" srcId="{47223801-F9F3-499C-9566-B8F296E30176}" destId="{40880182-D67D-457F-A9F3-A3A1EECCFC9C}" srcOrd="0" destOrd="0" presId="urn:microsoft.com/office/officeart/2005/8/layout/hierarchy2"/>
    <dgm:cxn modelId="{CE6E5680-DD47-4638-ACDB-33BF4970502D}" type="presParOf" srcId="{23EAA6DD-16BB-442C-8869-BAD3FC76AE06}" destId="{894BA614-682D-47ED-A7BF-5F7D036A3FBB}" srcOrd="1" destOrd="0" presId="urn:microsoft.com/office/officeart/2005/8/layout/hierarchy2"/>
    <dgm:cxn modelId="{5550BDCF-13D3-4127-A51C-100D88392CF1}" type="presParOf" srcId="{894BA614-682D-47ED-A7BF-5F7D036A3FBB}" destId="{5843CE6B-99F8-476E-8BB7-BCB99D63C39C}" srcOrd="0" destOrd="0" presId="urn:microsoft.com/office/officeart/2005/8/layout/hierarchy2"/>
    <dgm:cxn modelId="{95541F03-1464-4C0E-8FD3-0DBE77C54904}" type="presParOf" srcId="{894BA614-682D-47ED-A7BF-5F7D036A3FBB}" destId="{814ABF90-150D-4772-8B2B-00E5BDE617CF}" srcOrd="1" destOrd="0" presId="urn:microsoft.com/office/officeart/2005/8/layout/hierarchy2"/>
    <dgm:cxn modelId="{C8CE653F-98CD-4729-88F0-E15BD1257C6C}" type="presParOf" srcId="{F5C62500-CC87-42F7-8017-260FDA0D3ED4}" destId="{C6C7CCB2-EEFC-468C-AFCE-3B5C1349F3EE}" srcOrd="2" destOrd="0" presId="urn:microsoft.com/office/officeart/2005/8/layout/hierarchy2"/>
    <dgm:cxn modelId="{38DD09AE-E34F-401A-A058-C80BA9E5AD83}" type="presParOf" srcId="{C6C7CCB2-EEFC-468C-AFCE-3B5C1349F3EE}" destId="{FDE060A8-EEED-4B72-82AC-E78A04AB2932}" srcOrd="0" destOrd="0" presId="urn:microsoft.com/office/officeart/2005/8/layout/hierarchy2"/>
    <dgm:cxn modelId="{142506E9-CEC5-4622-9871-BA444BEBA8D0}" type="presParOf" srcId="{F5C62500-CC87-42F7-8017-260FDA0D3ED4}" destId="{5BBDA884-2785-4057-B515-ADCBE6C95F0D}" srcOrd="3" destOrd="0" presId="urn:microsoft.com/office/officeart/2005/8/layout/hierarchy2"/>
    <dgm:cxn modelId="{6E8F3BAC-37F6-467A-92C8-FB04321692E5}" type="presParOf" srcId="{5BBDA884-2785-4057-B515-ADCBE6C95F0D}" destId="{429F4B8A-C396-4F34-9B2E-4554EAC1F3DB}" srcOrd="0" destOrd="0" presId="urn:microsoft.com/office/officeart/2005/8/layout/hierarchy2"/>
    <dgm:cxn modelId="{FCEC8E3F-7825-4728-A13D-ECDA7D501B20}" type="presParOf" srcId="{5BBDA884-2785-4057-B515-ADCBE6C95F0D}" destId="{08A3EA1D-096B-4809-BA4A-F59A846AD044}" srcOrd="1" destOrd="0" presId="urn:microsoft.com/office/officeart/2005/8/layout/hierarchy2"/>
    <dgm:cxn modelId="{AE01E7B4-F867-4291-BB37-11ACC4C3FF1A}" type="presParOf" srcId="{08A3EA1D-096B-4809-BA4A-F59A846AD044}" destId="{4740E546-A445-498D-9C81-23A3FE6AD6DD}" srcOrd="0" destOrd="0" presId="urn:microsoft.com/office/officeart/2005/8/layout/hierarchy2"/>
    <dgm:cxn modelId="{7DD99068-60CD-4EED-ACC3-FB0A1305D5D4}" type="presParOf" srcId="{4740E546-A445-498D-9C81-23A3FE6AD6DD}" destId="{4AAA9629-99BF-4108-A0C2-D159E6C88FE0}" srcOrd="0" destOrd="0" presId="urn:microsoft.com/office/officeart/2005/8/layout/hierarchy2"/>
    <dgm:cxn modelId="{104DDF7E-81FE-4628-956E-D62C87ABF2D0}" type="presParOf" srcId="{08A3EA1D-096B-4809-BA4A-F59A846AD044}" destId="{19C861BF-1B4F-465F-A67C-C186BCC7779E}" srcOrd="1" destOrd="0" presId="urn:microsoft.com/office/officeart/2005/8/layout/hierarchy2"/>
    <dgm:cxn modelId="{6BB229CB-25B5-4842-83DF-8B13DB19DC5C}" type="presParOf" srcId="{19C861BF-1B4F-465F-A67C-C186BCC7779E}" destId="{A245FC0A-23AA-44E1-9F8A-974CC5675672}" srcOrd="0" destOrd="0" presId="urn:microsoft.com/office/officeart/2005/8/layout/hierarchy2"/>
    <dgm:cxn modelId="{E55A1921-A236-4664-BA04-83FED3E064E8}" type="presParOf" srcId="{19C861BF-1B4F-465F-A67C-C186BCC7779E}" destId="{06126D6B-F904-4919-832A-F4D5698BA05D}" srcOrd="1" destOrd="0" presId="urn:microsoft.com/office/officeart/2005/8/layout/hierarchy2"/>
    <dgm:cxn modelId="{F8FFA7A0-65BF-41B4-9D21-CAC22D4F0AE3}" type="presParOf" srcId="{F5C62500-CC87-42F7-8017-260FDA0D3ED4}" destId="{9F64ACD9-B34D-45BE-AB18-63ECDDDC1193}" srcOrd="4" destOrd="0" presId="urn:microsoft.com/office/officeart/2005/8/layout/hierarchy2"/>
    <dgm:cxn modelId="{9E59F920-8B2A-4EF7-9BEB-1956DDFB79EB}" type="presParOf" srcId="{9F64ACD9-B34D-45BE-AB18-63ECDDDC1193}" destId="{CAD00279-5039-4C4F-A051-B45BBDA84473}" srcOrd="0" destOrd="0" presId="urn:microsoft.com/office/officeart/2005/8/layout/hierarchy2"/>
    <dgm:cxn modelId="{4A7B63D2-EEC1-44BD-BB8F-674292DC218B}" type="presParOf" srcId="{F5C62500-CC87-42F7-8017-260FDA0D3ED4}" destId="{D6C139E4-1303-4745-8B34-D0D712295C11}" srcOrd="5" destOrd="0" presId="urn:microsoft.com/office/officeart/2005/8/layout/hierarchy2"/>
    <dgm:cxn modelId="{3A6D081B-DFD3-4588-8026-D244CC18B275}" type="presParOf" srcId="{D6C139E4-1303-4745-8B34-D0D712295C11}" destId="{CE5F0F2B-B3D5-452D-9A2A-9C4811E3422A}" srcOrd="0" destOrd="0" presId="urn:microsoft.com/office/officeart/2005/8/layout/hierarchy2"/>
    <dgm:cxn modelId="{B128BE39-E3A5-4C00-A9C4-7229BA60EC3E}" type="presParOf" srcId="{D6C139E4-1303-4745-8B34-D0D712295C11}" destId="{90017123-FF4D-4FBE-BF60-B57C00047047}" srcOrd="1" destOrd="0" presId="urn:microsoft.com/office/officeart/2005/8/layout/hierarchy2"/>
    <dgm:cxn modelId="{A992664B-8BC5-4100-9C88-26778D5A4E4E}" type="presParOf" srcId="{90017123-FF4D-4FBE-BF60-B57C00047047}" destId="{818B4963-326F-41B1-B590-9FBDD98C22A9}" srcOrd="0" destOrd="0" presId="urn:microsoft.com/office/officeart/2005/8/layout/hierarchy2"/>
    <dgm:cxn modelId="{1EEDF056-C6E4-489D-9518-FF94F5117E99}" type="presParOf" srcId="{818B4963-326F-41B1-B590-9FBDD98C22A9}" destId="{16F4C3D0-72D2-45EE-B8A2-A1049B5062C5}" srcOrd="0" destOrd="0" presId="urn:microsoft.com/office/officeart/2005/8/layout/hierarchy2"/>
    <dgm:cxn modelId="{82470987-561A-4536-AC42-7ACBEAA3AE23}" type="presParOf" srcId="{90017123-FF4D-4FBE-BF60-B57C00047047}" destId="{20103CE5-D3C0-4274-BD2F-942120F52071}" srcOrd="1" destOrd="0" presId="urn:microsoft.com/office/officeart/2005/8/layout/hierarchy2"/>
    <dgm:cxn modelId="{238E5F37-1176-4C17-8EFB-CE867B34ECE1}" type="presParOf" srcId="{20103CE5-D3C0-4274-BD2F-942120F52071}" destId="{3F6CA3D9-F70F-4318-87B1-C0D369A3250B}" srcOrd="0" destOrd="0" presId="urn:microsoft.com/office/officeart/2005/8/layout/hierarchy2"/>
    <dgm:cxn modelId="{093DBB4C-C3E9-4704-A5FC-A5A3B090DE4D}" type="presParOf" srcId="{20103CE5-D3C0-4274-BD2F-942120F52071}" destId="{646CB95F-8D61-43C0-BF4B-827E4B5E4D39}" srcOrd="1" destOrd="0" presId="urn:microsoft.com/office/officeart/2005/8/layout/hierarchy2"/>
    <dgm:cxn modelId="{5DE78ADE-DFA3-4C9B-B320-13AFE8839D68}" type="presParOf" srcId="{4F85E1AA-0744-48CA-94AF-04BC4351FE2A}" destId="{9662C1C8-4535-4C00-9F13-27F475DFFFA9}" srcOrd="2" destOrd="0" presId="urn:microsoft.com/office/officeart/2005/8/layout/hierarchy2"/>
    <dgm:cxn modelId="{CB3447A3-655F-4CAA-B8B6-3ACBD981CB51}" type="presParOf" srcId="{9662C1C8-4535-4C00-9F13-27F475DFFFA9}" destId="{F931DF39-4F34-4D3C-9DAD-7F1A8927E989}" srcOrd="0" destOrd="0" presId="urn:microsoft.com/office/officeart/2005/8/layout/hierarchy2"/>
    <dgm:cxn modelId="{7C9B0D19-8535-436B-9F8F-0DD4F612FE0E}" type="presParOf" srcId="{4F85E1AA-0744-48CA-94AF-04BC4351FE2A}" destId="{8DD17D3D-8078-4DAE-B8B2-DAF0DC693B51}" srcOrd="3" destOrd="0" presId="urn:microsoft.com/office/officeart/2005/8/layout/hierarchy2"/>
    <dgm:cxn modelId="{BB313E60-DF21-4F2A-9A74-FA772CEA53CC}" type="presParOf" srcId="{8DD17D3D-8078-4DAE-B8B2-DAF0DC693B51}" destId="{6E176D7F-974E-42C3-949C-D061CA5BB8FB}" srcOrd="0" destOrd="0" presId="urn:microsoft.com/office/officeart/2005/8/layout/hierarchy2"/>
    <dgm:cxn modelId="{C588B1D6-98F0-47E0-ACB7-89AADB84A8B2}" type="presParOf" srcId="{8DD17D3D-8078-4DAE-B8B2-DAF0DC693B51}" destId="{937B1955-9D28-432D-A110-278B587618BC}" srcOrd="1" destOrd="0" presId="urn:microsoft.com/office/officeart/2005/8/layout/hierarchy2"/>
    <dgm:cxn modelId="{90BD5E38-955E-4F07-AA92-F5172D211549}" type="presParOf" srcId="{937B1955-9D28-432D-A110-278B587618BC}" destId="{6317FEF7-9922-4A68-9B7A-311A50694A54}" srcOrd="0" destOrd="0" presId="urn:microsoft.com/office/officeart/2005/8/layout/hierarchy2"/>
    <dgm:cxn modelId="{14773E0C-63A7-4182-8B3D-4DADBEB9D443}" type="presParOf" srcId="{6317FEF7-9922-4A68-9B7A-311A50694A54}" destId="{F695B7A9-C983-4DDB-8B3B-0550A44CE632}" srcOrd="0" destOrd="0" presId="urn:microsoft.com/office/officeart/2005/8/layout/hierarchy2"/>
    <dgm:cxn modelId="{CDD0F4B7-F756-4946-9EC5-03069DC966AB}" type="presParOf" srcId="{937B1955-9D28-432D-A110-278B587618BC}" destId="{34C5B2F0-5404-4650-84A9-DF36540ACA43}" srcOrd="1" destOrd="0" presId="urn:microsoft.com/office/officeart/2005/8/layout/hierarchy2"/>
    <dgm:cxn modelId="{B9C3998D-4EFD-45B8-AAA5-766849D7828F}" type="presParOf" srcId="{34C5B2F0-5404-4650-84A9-DF36540ACA43}" destId="{81ECCC87-1C50-42F3-8496-66C2F09BFB49}" srcOrd="0" destOrd="0" presId="urn:microsoft.com/office/officeart/2005/8/layout/hierarchy2"/>
    <dgm:cxn modelId="{944221A2-27E5-4C1C-A829-848015D8EEEF}" type="presParOf" srcId="{34C5B2F0-5404-4650-84A9-DF36540ACA43}" destId="{55CDAD1B-7099-44DB-B9B9-5B82BECF539D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68345-89C5-40C1-B3B7-4CF2B04153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3BC239-1133-425F-AF71-7EBC8E4748BC}">
      <dgm:prSet phldrT="[Text]"/>
      <dgm:spPr/>
      <dgm:t>
        <a:bodyPr/>
        <a:lstStyle/>
        <a:p>
          <a:r>
            <a:rPr lang="fa-IR" b="1" dirty="0">
              <a:solidFill>
                <a:srgbClr val="00B050"/>
              </a:solidFill>
            </a:rPr>
            <a:t>نفع و </a:t>
          </a:r>
          <a:r>
            <a:rPr lang="fa-IR" b="1" dirty="0" smtClean="0">
              <a:solidFill>
                <a:srgbClr val="00B050"/>
              </a:solidFill>
            </a:rPr>
            <a:t>ضرری </a:t>
          </a:r>
          <a:endParaRPr lang="en-US" b="1" dirty="0">
            <a:solidFill>
              <a:srgbClr val="00B050"/>
            </a:solidFill>
          </a:endParaRPr>
        </a:p>
      </dgm:t>
    </dgm:pt>
    <dgm:pt modelId="{05455821-9FAC-45E3-AF76-E0A00CA86965}" type="parTrans" cxnId="{0DD45D4E-6495-453E-8698-717104DF7FCD}">
      <dgm:prSet/>
      <dgm:spPr/>
      <dgm:t>
        <a:bodyPr/>
        <a:lstStyle/>
        <a:p>
          <a:endParaRPr lang="en-US"/>
        </a:p>
      </dgm:t>
    </dgm:pt>
    <dgm:pt modelId="{7A7F2C7D-5FA1-4135-BB5D-B65397AAFE0E}" type="sibTrans" cxnId="{0DD45D4E-6495-453E-8698-717104DF7FCD}">
      <dgm:prSet/>
      <dgm:spPr/>
      <dgm:t>
        <a:bodyPr/>
        <a:lstStyle/>
        <a:p>
          <a:endParaRPr lang="en-US"/>
        </a:p>
      </dgm:t>
    </dgm:pt>
    <dgm:pt modelId="{0F4120FB-EC40-44A8-9502-5F74951AE447}">
      <dgm:prSet phldrT="[Text]" custT="1"/>
      <dgm:spPr/>
      <dgm:t>
        <a:bodyPr/>
        <a:lstStyle/>
        <a:p>
          <a:pPr algn="ctr" rtl="1"/>
          <a:r>
            <a:rPr lang="fa-IR" sz="1900" b="1" dirty="0" smtClean="0">
              <a:solidFill>
                <a:srgbClr val="00B050"/>
              </a:solidFill>
            </a:rPr>
            <a:t> </a:t>
          </a:r>
          <a:r>
            <a:rPr lang="fa-IR" sz="1600" b="1" dirty="0" smtClean="0">
              <a:solidFill>
                <a:srgbClr val="00B050"/>
              </a:solidFill>
            </a:rPr>
            <a:t>خودمان </a:t>
          </a:r>
          <a:r>
            <a:rPr lang="fa-IR" sz="1300" b="1" dirty="0" smtClean="0">
              <a:solidFill>
                <a:srgbClr val="00B050"/>
              </a:solidFill>
            </a:rPr>
            <a:t>( جسم یا روح ) </a:t>
          </a:r>
          <a:endParaRPr lang="en-US" sz="1300" b="1" dirty="0">
            <a:solidFill>
              <a:srgbClr val="00B050"/>
            </a:solidFill>
          </a:endParaRPr>
        </a:p>
      </dgm:t>
    </dgm:pt>
    <dgm:pt modelId="{C9428AE5-FA05-42CF-AD5A-81AE6EF0667E}" type="parTrans" cxnId="{303720B9-E77C-4850-9DDE-9B5ECE0A95DF}">
      <dgm:prSet/>
      <dgm:spPr/>
      <dgm:t>
        <a:bodyPr/>
        <a:lstStyle/>
        <a:p>
          <a:endParaRPr lang="en-US"/>
        </a:p>
      </dgm:t>
    </dgm:pt>
    <dgm:pt modelId="{4B710F5E-5DAF-40FC-9C70-52D42FD2FE80}" type="sibTrans" cxnId="{303720B9-E77C-4850-9DDE-9B5ECE0A95DF}">
      <dgm:prSet/>
      <dgm:spPr/>
      <dgm:t>
        <a:bodyPr/>
        <a:lstStyle/>
        <a:p>
          <a:endParaRPr lang="en-US"/>
        </a:p>
      </dgm:t>
    </dgm:pt>
    <dgm:pt modelId="{740204D0-1B58-447A-8293-4DA686C6A3D3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00B050"/>
              </a:solidFill>
            </a:rPr>
            <a:t> دیگران و جامعه </a:t>
          </a:r>
          <a:endParaRPr lang="en-US" b="1" dirty="0">
            <a:solidFill>
              <a:srgbClr val="00B050"/>
            </a:solidFill>
          </a:endParaRPr>
        </a:p>
      </dgm:t>
    </dgm:pt>
    <dgm:pt modelId="{CB0D1AF1-EE9C-48C3-9E35-51A0F8432F49}" type="parTrans" cxnId="{F138F09E-DF86-4A36-9D11-B0F9E5D6310B}">
      <dgm:prSet/>
      <dgm:spPr/>
      <dgm:t>
        <a:bodyPr/>
        <a:lstStyle/>
        <a:p>
          <a:endParaRPr lang="en-US"/>
        </a:p>
      </dgm:t>
    </dgm:pt>
    <dgm:pt modelId="{2DC09D92-B5D7-4730-B170-A9F482F381B5}" type="sibTrans" cxnId="{F138F09E-DF86-4A36-9D11-B0F9E5D6310B}">
      <dgm:prSet/>
      <dgm:spPr/>
      <dgm:t>
        <a:bodyPr/>
        <a:lstStyle/>
        <a:p>
          <a:endParaRPr lang="en-US"/>
        </a:p>
      </dgm:t>
    </dgm:pt>
    <dgm:pt modelId="{FB7321B1-A341-4788-B5BE-4C9DE0D5D7D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Baran" pitchFamily="2" charset="-78"/>
            </a:rPr>
            <a:t>مثال : امر به ابراهیم – ع – به ذبح اسماعیل – ع -    </a:t>
          </a:r>
          <a:endParaRPr lang="en-US" sz="2000" b="1" dirty="0">
            <a:cs typeface="2  Baran" pitchFamily="2" charset="-78"/>
          </a:endParaRPr>
        </a:p>
      </dgm:t>
    </dgm:pt>
    <dgm:pt modelId="{E56EC783-A91C-4B71-844D-E28D11967C82}" type="parTrans" cxnId="{E0704A4E-1FF6-45C4-80F7-CB0B6D08B003}">
      <dgm:prSet/>
      <dgm:spPr/>
      <dgm:t>
        <a:bodyPr/>
        <a:lstStyle/>
        <a:p>
          <a:endParaRPr lang="en-US"/>
        </a:p>
      </dgm:t>
    </dgm:pt>
    <dgm:pt modelId="{DAB41491-1E74-46F1-B6F5-0536A55D8D92}" type="sibTrans" cxnId="{E0704A4E-1FF6-45C4-80F7-CB0B6D08B003}">
      <dgm:prSet/>
      <dgm:spPr/>
      <dgm:t>
        <a:bodyPr/>
        <a:lstStyle/>
        <a:p>
          <a:endParaRPr lang="en-US"/>
        </a:p>
      </dgm:t>
    </dgm:pt>
    <dgm:pt modelId="{1ED6133C-2E9B-4DF8-82A6-75877708E0E1}">
      <dgm:prSet custT="1"/>
      <dgm:spPr/>
      <dgm:t>
        <a:bodyPr/>
        <a:lstStyle/>
        <a:p>
          <a:r>
            <a:rPr lang="fa-IR" sz="2400" b="1" dirty="0" smtClean="0">
              <a:solidFill>
                <a:srgbClr val="00B050"/>
              </a:solidFill>
            </a:rPr>
            <a:t> </a:t>
          </a:r>
          <a:r>
            <a:rPr lang="fa-IR" sz="2400" b="1" dirty="0">
              <a:solidFill>
                <a:srgbClr val="00B050"/>
              </a:solidFill>
            </a:rPr>
            <a:t>امتحان </a:t>
          </a:r>
          <a:endParaRPr lang="en-US" sz="2400" b="1" dirty="0">
            <a:solidFill>
              <a:srgbClr val="00B050"/>
            </a:solidFill>
          </a:endParaRPr>
        </a:p>
      </dgm:t>
    </dgm:pt>
    <dgm:pt modelId="{9612B717-F378-4239-84C7-2DF5BDDD649C}" type="parTrans" cxnId="{BFCF8C82-E769-4A14-845C-C4A9BDB8E587}">
      <dgm:prSet/>
      <dgm:spPr/>
      <dgm:t>
        <a:bodyPr/>
        <a:lstStyle/>
        <a:p>
          <a:endParaRPr lang="en-US"/>
        </a:p>
      </dgm:t>
    </dgm:pt>
    <dgm:pt modelId="{2B8195FA-9CF7-4202-AE9A-847BC4361421}" type="sibTrans" cxnId="{BFCF8C82-E769-4A14-845C-C4A9BDB8E587}">
      <dgm:prSet/>
      <dgm:spPr/>
      <dgm:t>
        <a:bodyPr/>
        <a:lstStyle/>
        <a:p>
          <a:endParaRPr lang="en-US"/>
        </a:p>
      </dgm:t>
    </dgm:pt>
    <dgm:pt modelId="{7B556CA0-44E9-4F4B-B2F5-22CC813D49FD}">
      <dgm:prSet/>
      <dgm:spPr/>
      <dgm:t>
        <a:bodyPr/>
        <a:lstStyle/>
        <a:p>
          <a:r>
            <a:rPr lang="fa-IR" b="1" dirty="0" smtClean="0">
              <a:solidFill>
                <a:srgbClr val="00B050"/>
              </a:solidFill>
            </a:rPr>
            <a:t> خود خداوند </a:t>
          </a:r>
          <a:endParaRPr lang="en-US" b="1" dirty="0">
            <a:solidFill>
              <a:srgbClr val="00B050"/>
            </a:solidFill>
          </a:endParaRPr>
        </a:p>
      </dgm:t>
    </dgm:pt>
    <dgm:pt modelId="{C4B77C41-9417-4358-BA0E-EA18AE0967FA}" type="parTrans" cxnId="{C0B70F06-6184-491E-A2F0-E14F4DF18E93}">
      <dgm:prSet/>
      <dgm:spPr/>
      <dgm:t>
        <a:bodyPr/>
        <a:lstStyle/>
        <a:p>
          <a:endParaRPr lang="en-US"/>
        </a:p>
      </dgm:t>
    </dgm:pt>
    <dgm:pt modelId="{58EF95FC-0DFD-47F9-B83A-A6687939C992}" type="sibTrans" cxnId="{C0B70F06-6184-491E-A2F0-E14F4DF18E93}">
      <dgm:prSet/>
      <dgm:spPr/>
      <dgm:t>
        <a:bodyPr/>
        <a:lstStyle/>
        <a:p>
          <a:endParaRPr lang="en-US"/>
        </a:p>
      </dgm:t>
    </dgm:pt>
    <dgm:pt modelId="{34733109-D9A1-447E-9AF0-F26206245114}">
      <dgm:prSet phldrT="[Text]" custT="1"/>
      <dgm:spPr/>
      <dgm:t>
        <a:bodyPr/>
        <a:lstStyle/>
        <a:p>
          <a:r>
            <a:rPr lang="fa-IR" sz="2800" b="1" dirty="0" smtClean="0">
              <a:solidFill>
                <a:srgbClr val="00B050"/>
              </a:solidFill>
            </a:rPr>
            <a:t>اغراض</a:t>
          </a:r>
          <a:endParaRPr lang="en-US" sz="2800" b="1" dirty="0">
            <a:solidFill>
              <a:srgbClr val="00B050"/>
            </a:solidFill>
          </a:endParaRPr>
        </a:p>
      </dgm:t>
    </dgm:pt>
    <dgm:pt modelId="{DCB05A5B-EA12-47C3-8A91-36D607C6B0B5}" type="sibTrans" cxnId="{3A8C722D-E4D9-4A8C-B777-3A753CBCFC8C}">
      <dgm:prSet/>
      <dgm:spPr/>
      <dgm:t>
        <a:bodyPr/>
        <a:lstStyle/>
        <a:p>
          <a:endParaRPr lang="en-US"/>
        </a:p>
      </dgm:t>
    </dgm:pt>
    <dgm:pt modelId="{3E8B6751-D2A4-4E19-9246-F6C4FDAF87AB}" type="parTrans" cxnId="{3A8C722D-E4D9-4A8C-B777-3A753CBCFC8C}">
      <dgm:prSet/>
      <dgm:spPr/>
      <dgm:t>
        <a:bodyPr/>
        <a:lstStyle/>
        <a:p>
          <a:endParaRPr lang="en-US"/>
        </a:p>
      </dgm:t>
    </dgm:pt>
    <dgm:pt modelId="{55251960-A72A-4D7E-8F9D-63B58B7E953D}">
      <dgm:prSet custT="1"/>
      <dgm:spPr/>
      <dgm:t>
        <a:bodyPr/>
        <a:lstStyle/>
        <a:p>
          <a:pPr algn="ctr" rtl="1"/>
          <a:r>
            <a:rPr lang="fa-IR" sz="1800" b="1" dirty="0"/>
            <a:t>مثال </a:t>
          </a:r>
          <a:r>
            <a:rPr lang="fa-IR" sz="1800" b="1" dirty="0" smtClean="0"/>
            <a:t>: نماز بخوان یا خبائث را نخورید .  </a:t>
          </a:r>
          <a:endParaRPr lang="en-US" sz="1800" b="1" dirty="0"/>
        </a:p>
      </dgm:t>
    </dgm:pt>
    <dgm:pt modelId="{A55C8985-91E0-4B90-9E3B-7BE4F4DFDAAA}" type="parTrans" cxnId="{11CBF3A7-B888-4D48-86F4-8939D83699BC}">
      <dgm:prSet/>
      <dgm:spPr/>
      <dgm:t>
        <a:bodyPr/>
        <a:lstStyle/>
        <a:p>
          <a:endParaRPr lang="en-US"/>
        </a:p>
      </dgm:t>
    </dgm:pt>
    <dgm:pt modelId="{9CAD7F1D-C1BC-4A72-83BF-90C744CCB41B}" type="sibTrans" cxnId="{11CBF3A7-B888-4D48-86F4-8939D83699BC}">
      <dgm:prSet/>
      <dgm:spPr/>
      <dgm:t>
        <a:bodyPr/>
        <a:lstStyle/>
        <a:p>
          <a:endParaRPr lang="en-US"/>
        </a:p>
      </dgm:t>
    </dgm:pt>
    <dgm:pt modelId="{ADD1C26C-607C-4538-A4F5-674B2BAEE283}">
      <dgm:prSet custT="1"/>
      <dgm:spPr/>
      <dgm:t>
        <a:bodyPr/>
        <a:lstStyle/>
        <a:p>
          <a:r>
            <a:rPr lang="fa-IR" sz="2000" b="1" dirty="0"/>
            <a:t>مثال </a:t>
          </a:r>
          <a:r>
            <a:rPr lang="fa-IR" sz="2000" b="1" dirty="0" smtClean="0"/>
            <a:t>: امر به معروف و نهی از منکر بکن.</a:t>
          </a:r>
          <a:endParaRPr lang="en-US" sz="2000" b="1" dirty="0"/>
        </a:p>
      </dgm:t>
    </dgm:pt>
    <dgm:pt modelId="{74A79E91-D31C-48A6-B53F-94367A005F60}" type="parTrans" cxnId="{D68F1803-BFDB-42D2-8703-C712FE86E61D}">
      <dgm:prSet/>
      <dgm:spPr/>
      <dgm:t>
        <a:bodyPr/>
        <a:lstStyle/>
        <a:p>
          <a:endParaRPr lang="en-US"/>
        </a:p>
      </dgm:t>
    </dgm:pt>
    <dgm:pt modelId="{4628B07F-94A8-47AF-B556-9288157EF8C2}" type="sibTrans" cxnId="{D68F1803-BFDB-42D2-8703-C712FE86E61D}">
      <dgm:prSet/>
      <dgm:spPr/>
      <dgm:t>
        <a:bodyPr/>
        <a:lstStyle/>
        <a:p>
          <a:endParaRPr lang="en-US"/>
        </a:p>
      </dgm:t>
    </dgm:pt>
    <dgm:pt modelId="{9937D6A4-37DE-44C4-87F4-70B7F9C5EC12}">
      <dgm:prSet custT="1"/>
      <dgm:spPr/>
      <dgm:t>
        <a:bodyPr/>
        <a:lstStyle/>
        <a:p>
          <a:pPr rtl="1"/>
          <a:r>
            <a:rPr lang="fa-IR" sz="2000" b="1" dirty="0" smtClean="0">
              <a:solidFill>
                <a:srgbClr val="FF0000"/>
              </a:solidFill>
            </a:rPr>
            <a:t>امکان ندارد که فعل ما نفع یا ضرری برای خداوند – تبارک و تعالی داشته باشد . این فرض محال است. </a:t>
          </a:r>
          <a:endParaRPr lang="en-US" sz="2000" b="1" dirty="0">
            <a:solidFill>
              <a:srgbClr val="FF0000"/>
            </a:solidFill>
          </a:endParaRPr>
        </a:p>
      </dgm:t>
    </dgm:pt>
    <dgm:pt modelId="{8EFDBAD3-5E13-41CE-9573-830377BAA291}" type="parTrans" cxnId="{1BA9BB9B-B0E8-4341-BD45-C8A0CD74CAEE}">
      <dgm:prSet/>
      <dgm:spPr/>
      <dgm:t>
        <a:bodyPr/>
        <a:lstStyle/>
        <a:p>
          <a:endParaRPr lang="en-US"/>
        </a:p>
      </dgm:t>
    </dgm:pt>
    <dgm:pt modelId="{6F051864-8BCE-4454-92DA-9F2A8508ECC2}" type="sibTrans" cxnId="{1BA9BB9B-B0E8-4341-BD45-C8A0CD74CAEE}">
      <dgm:prSet/>
      <dgm:spPr/>
      <dgm:t>
        <a:bodyPr/>
        <a:lstStyle/>
        <a:p>
          <a:endParaRPr lang="en-US"/>
        </a:p>
      </dgm:t>
    </dgm:pt>
    <dgm:pt modelId="{0E9B19D1-5EFE-47CE-B657-64B20E76B26E}" type="pres">
      <dgm:prSet presAssocID="{04668345-89C5-40C1-B3B7-4CF2B041532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2FEA8-19B7-439A-A94F-12D798A5D2BB}" type="pres">
      <dgm:prSet presAssocID="{34733109-D9A1-447E-9AF0-F26206245114}" presName="root1" presStyleCnt="0"/>
      <dgm:spPr/>
      <dgm:t>
        <a:bodyPr/>
        <a:lstStyle/>
        <a:p>
          <a:endParaRPr lang="en-US"/>
        </a:p>
      </dgm:t>
    </dgm:pt>
    <dgm:pt modelId="{7CC76522-E113-4CF3-87D2-9DBA1148DEA7}" type="pres">
      <dgm:prSet presAssocID="{34733109-D9A1-447E-9AF0-F26206245114}" presName="LevelOneTextNode" presStyleLbl="node0" presStyleIdx="0" presStyleCnt="1" custScaleY="213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5E1AA-0744-48CA-94AF-04BC4351FE2A}" type="pres">
      <dgm:prSet presAssocID="{34733109-D9A1-447E-9AF0-F26206245114}" presName="level2hierChild" presStyleCnt="0"/>
      <dgm:spPr/>
      <dgm:t>
        <a:bodyPr/>
        <a:lstStyle/>
        <a:p>
          <a:endParaRPr lang="en-US"/>
        </a:p>
      </dgm:t>
    </dgm:pt>
    <dgm:pt modelId="{DA2370CF-8767-4086-B9CE-B47E36E3BBC2}" type="pres">
      <dgm:prSet presAssocID="{05455821-9FAC-45E3-AF76-E0A00CA8696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A5165DA-8F39-4B17-9365-FC994B6DCFF3}" type="pres">
      <dgm:prSet presAssocID="{05455821-9FAC-45E3-AF76-E0A00CA8696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30A02E-1B9E-49EA-A060-4FB8E8815E2F}" type="pres">
      <dgm:prSet presAssocID="{543BC239-1133-425F-AF71-7EBC8E4748BC}" presName="root2" presStyleCnt="0"/>
      <dgm:spPr/>
      <dgm:t>
        <a:bodyPr/>
        <a:lstStyle/>
        <a:p>
          <a:endParaRPr lang="en-US"/>
        </a:p>
      </dgm:t>
    </dgm:pt>
    <dgm:pt modelId="{C89E8CCD-EF36-48CE-B6B7-25C2892252F3}" type="pres">
      <dgm:prSet presAssocID="{543BC239-1133-425F-AF71-7EBC8E4748BC}" presName="LevelTwoTextNode" presStyleLbl="node2" presStyleIdx="0" presStyleCnt="2" custLinFactNeighborX="-2713" custLinFactNeighborY="-18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62500-CC87-42F7-8017-260FDA0D3ED4}" type="pres">
      <dgm:prSet presAssocID="{543BC239-1133-425F-AF71-7EBC8E4748BC}" presName="level3hierChild" presStyleCnt="0"/>
      <dgm:spPr/>
      <dgm:t>
        <a:bodyPr/>
        <a:lstStyle/>
        <a:p>
          <a:endParaRPr lang="en-US"/>
        </a:p>
      </dgm:t>
    </dgm:pt>
    <dgm:pt modelId="{6AAA009B-8CA9-4BF0-8F89-DD88EBDE87CB}" type="pres">
      <dgm:prSet presAssocID="{C9428AE5-FA05-42CF-AD5A-81AE6EF0667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E124F85-4356-41C3-B930-2A1958C7E72A}" type="pres">
      <dgm:prSet presAssocID="{C9428AE5-FA05-42CF-AD5A-81AE6EF0667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28AB4D49-AC56-4084-857D-4185B0F39D17}" type="pres">
      <dgm:prSet presAssocID="{0F4120FB-EC40-44A8-9502-5F74951AE447}" presName="root2" presStyleCnt="0"/>
      <dgm:spPr/>
      <dgm:t>
        <a:bodyPr/>
        <a:lstStyle/>
        <a:p>
          <a:endParaRPr lang="en-US"/>
        </a:p>
      </dgm:t>
    </dgm:pt>
    <dgm:pt modelId="{6D6ECEB8-08BE-4E22-8A0B-2DB89A762CF9}" type="pres">
      <dgm:prSet presAssocID="{0F4120FB-EC40-44A8-9502-5F74951AE447}" presName="LevelTwoTextNode" presStyleLbl="node3" presStyleIdx="0" presStyleCnt="4" custScaleX="100000" custLinFactNeighborX="1448" custLinFactNeighborY="-11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AA6DD-16BB-442C-8869-BAD3FC76AE06}" type="pres">
      <dgm:prSet presAssocID="{0F4120FB-EC40-44A8-9502-5F74951AE447}" presName="level3hierChild" presStyleCnt="0"/>
      <dgm:spPr/>
      <dgm:t>
        <a:bodyPr/>
        <a:lstStyle/>
        <a:p>
          <a:endParaRPr lang="en-US"/>
        </a:p>
      </dgm:t>
    </dgm:pt>
    <dgm:pt modelId="{47223801-F9F3-499C-9566-B8F296E30176}" type="pres">
      <dgm:prSet presAssocID="{A55C8985-91E0-4B90-9E3B-7BE4F4DFDAAA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40880182-D67D-457F-A9F3-A3A1EECCFC9C}" type="pres">
      <dgm:prSet presAssocID="{A55C8985-91E0-4B90-9E3B-7BE4F4DFDAAA}" presName="connTx" presStyleLbl="parChTrans1D4" presStyleIdx="0" presStyleCnt="3"/>
      <dgm:spPr/>
      <dgm:t>
        <a:bodyPr/>
        <a:lstStyle/>
        <a:p>
          <a:endParaRPr lang="en-US"/>
        </a:p>
      </dgm:t>
    </dgm:pt>
    <dgm:pt modelId="{894BA614-682D-47ED-A7BF-5F7D036A3FBB}" type="pres">
      <dgm:prSet presAssocID="{55251960-A72A-4D7E-8F9D-63B58B7E953D}" presName="root2" presStyleCnt="0"/>
      <dgm:spPr/>
      <dgm:t>
        <a:bodyPr/>
        <a:lstStyle/>
        <a:p>
          <a:endParaRPr lang="en-US"/>
        </a:p>
      </dgm:t>
    </dgm:pt>
    <dgm:pt modelId="{5843CE6B-99F8-476E-8BB7-BCB99D63C39C}" type="pres">
      <dgm:prSet presAssocID="{55251960-A72A-4D7E-8F9D-63B58B7E953D}" presName="LevelTwoTextNode" presStyleLbl="node4" presStyleIdx="0" presStyleCnt="3" custScaleX="216471" custScaleY="138103" custLinFactNeighborX="-1790" custLinFactNeighborY="-30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ABF90-150D-4772-8B2B-00E5BDE617CF}" type="pres">
      <dgm:prSet presAssocID="{55251960-A72A-4D7E-8F9D-63B58B7E953D}" presName="level3hierChild" presStyleCnt="0"/>
      <dgm:spPr/>
      <dgm:t>
        <a:bodyPr/>
        <a:lstStyle/>
        <a:p>
          <a:endParaRPr lang="en-US"/>
        </a:p>
      </dgm:t>
    </dgm:pt>
    <dgm:pt modelId="{C6C7CCB2-EEFC-468C-AFCE-3B5C1349F3EE}" type="pres">
      <dgm:prSet presAssocID="{CB0D1AF1-EE9C-48C3-9E35-51A0F8432F4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DE060A8-EEED-4B72-82AC-E78A04AB2932}" type="pres">
      <dgm:prSet presAssocID="{CB0D1AF1-EE9C-48C3-9E35-51A0F8432F4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BBDA884-2785-4057-B515-ADCBE6C95F0D}" type="pres">
      <dgm:prSet presAssocID="{740204D0-1B58-447A-8293-4DA686C6A3D3}" presName="root2" presStyleCnt="0"/>
      <dgm:spPr/>
      <dgm:t>
        <a:bodyPr/>
        <a:lstStyle/>
        <a:p>
          <a:endParaRPr lang="en-US"/>
        </a:p>
      </dgm:t>
    </dgm:pt>
    <dgm:pt modelId="{429F4B8A-C396-4F34-9B2E-4554EAC1F3DB}" type="pres">
      <dgm:prSet presAssocID="{740204D0-1B58-447A-8293-4DA686C6A3D3}" presName="LevelTwoTextNode" presStyleLbl="node3" presStyleIdx="1" presStyleCnt="4" custLinFactNeighborX="-3972" custLinFactNeighborY="12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3EA1D-096B-4809-BA4A-F59A846AD044}" type="pres">
      <dgm:prSet presAssocID="{740204D0-1B58-447A-8293-4DA686C6A3D3}" presName="level3hierChild" presStyleCnt="0"/>
      <dgm:spPr/>
      <dgm:t>
        <a:bodyPr/>
        <a:lstStyle/>
        <a:p>
          <a:endParaRPr lang="en-US"/>
        </a:p>
      </dgm:t>
    </dgm:pt>
    <dgm:pt modelId="{4740E546-A445-498D-9C81-23A3FE6AD6DD}" type="pres">
      <dgm:prSet presAssocID="{74A79E91-D31C-48A6-B53F-94367A005F60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4AAA9629-99BF-4108-A0C2-D159E6C88FE0}" type="pres">
      <dgm:prSet presAssocID="{74A79E91-D31C-48A6-B53F-94367A005F60}" presName="connTx" presStyleLbl="parChTrans1D4" presStyleIdx="1" presStyleCnt="3"/>
      <dgm:spPr/>
      <dgm:t>
        <a:bodyPr/>
        <a:lstStyle/>
        <a:p>
          <a:endParaRPr lang="en-US"/>
        </a:p>
      </dgm:t>
    </dgm:pt>
    <dgm:pt modelId="{19C861BF-1B4F-465F-A67C-C186BCC7779E}" type="pres">
      <dgm:prSet presAssocID="{ADD1C26C-607C-4538-A4F5-674B2BAEE283}" presName="root2" presStyleCnt="0"/>
      <dgm:spPr/>
      <dgm:t>
        <a:bodyPr/>
        <a:lstStyle/>
        <a:p>
          <a:endParaRPr lang="en-US"/>
        </a:p>
      </dgm:t>
    </dgm:pt>
    <dgm:pt modelId="{A245FC0A-23AA-44E1-9F8A-974CC5675672}" type="pres">
      <dgm:prSet presAssocID="{ADD1C26C-607C-4538-A4F5-674B2BAEE283}" presName="LevelTwoTextNode" presStyleLbl="node4" presStyleIdx="1" presStyleCnt="3" custScaleX="217868" custScaleY="173475" custLinFactNeighborX="4583" custLinFactNeighborY="16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26D6B-F904-4919-832A-F4D5698BA05D}" type="pres">
      <dgm:prSet presAssocID="{ADD1C26C-607C-4538-A4F5-674B2BAEE283}" presName="level3hierChild" presStyleCnt="0"/>
      <dgm:spPr/>
      <dgm:t>
        <a:bodyPr/>
        <a:lstStyle/>
        <a:p>
          <a:endParaRPr lang="en-US"/>
        </a:p>
      </dgm:t>
    </dgm:pt>
    <dgm:pt modelId="{9F64ACD9-B34D-45BE-AB18-63ECDDDC1193}" type="pres">
      <dgm:prSet presAssocID="{C4B77C41-9417-4358-BA0E-EA18AE0967F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AD00279-5039-4C4F-A051-B45BBDA84473}" type="pres">
      <dgm:prSet presAssocID="{C4B77C41-9417-4358-BA0E-EA18AE0967F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6C139E4-1303-4745-8B34-D0D712295C11}" type="pres">
      <dgm:prSet presAssocID="{7B556CA0-44E9-4F4B-B2F5-22CC813D49FD}" presName="root2" presStyleCnt="0"/>
      <dgm:spPr/>
      <dgm:t>
        <a:bodyPr/>
        <a:lstStyle/>
        <a:p>
          <a:endParaRPr lang="en-US"/>
        </a:p>
      </dgm:t>
    </dgm:pt>
    <dgm:pt modelId="{CE5F0F2B-B3D5-452D-9A2A-9C4811E3422A}" type="pres">
      <dgm:prSet presAssocID="{7B556CA0-44E9-4F4B-B2F5-22CC813D49FD}" presName="LevelTwoTextNode" presStyleLbl="node3" presStyleIdx="2" presStyleCnt="4" custLinFactNeighborX="1448" custLinFactNeighborY="23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17123-FF4D-4FBE-BF60-B57C00047047}" type="pres">
      <dgm:prSet presAssocID="{7B556CA0-44E9-4F4B-B2F5-22CC813D49FD}" presName="level3hierChild" presStyleCnt="0"/>
      <dgm:spPr/>
      <dgm:t>
        <a:bodyPr/>
        <a:lstStyle/>
        <a:p>
          <a:endParaRPr lang="en-US"/>
        </a:p>
      </dgm:t>
    </dgm:pt>
    <dgm:pt modelId="{818B4963-326F-41B1-B590-9FBDD98C22A9}" type="pres">
      <dgm:prSet presAssocID="{8EFDBAD3-5E13-41CE-9573-830377BAA291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16F4C3D0-72D2-45EE-B8A2-A1049B5062C5}" type="pres">
      <dgm:prSet presAssocID="{8EFDBAD3-5E13-41CE-9573-830377BAA291}" presName="connTx" presStyleLbl="parChTrans1D4" presStyleIdx="2" presStyleCnt="3"/>
      <dgm:spPr/>
      <dgm:t>
        <a:bodyPr/>
        <a:lstStyle/>
        <a:p>
          <a:endParaRPr lang="en-US"/>
        </a:p>
      </dgm:t>
    </dgm:pt>
    <dgm:pt modelId="{20103CE5-D3C0-4274-BD2F-942120F52071}" type="pres">
      <dgm:prSet presAssocID="{9937D6A4-37DE-44C4-87F4-70B7F9C5EC12}" presName="root2" presStyleCnt="0"/>
      <dgm:spPr/>
      <dgm:t>
        <a:bodyPr/>
        <a:lstStyle/>
        <a:p>
          <a:endParaRPr lang="en-US"/>
        </a:p>
      </dgm:t>
    </dgm:pt>
    <dgm:pt modelId="{3F6CA3D9-F70F-4318-87B1-C0D369A3250B}" type="pres">
      <dgm:prSet presAssocID="{9937D6A4-37DE-44C4-87F4-70B7F9C5EC12}" presName="LevelTwoTextNode" presStyleLbl="node4" presStyleIdx="2" presStyleCnt="3" custScaleX="216259" custScaleY="208206" custLinFactNeighborX="2974" custLinFactNeighborY="2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CB95F-8D61-43C0-BF4B-827E4B5E4D39}" type="pres">
      <dgm:prSet presAssocID="{9937D6A4-37DE-44C4-87F4-70B7F9C5EC12}" presName="level3hierChild" presStyleCnt="0"/>
      <dgm:spPr/>
      <dgm:t>
        <a:bodyPr/>
        <a:lstStyle/>
        <a:p>
          <a:endParaRPr lang="en-US"/>
        </a:p>
      </dgm:t>
    </dgm:pt>
    <dgm:pt modelId="{9662C1C8-4535-4C00-9F13-27F475DFFFA9}" type="pres">
      <dgm:prSet presAssocID="{9612B717-F378-4239-84C7-2DF5BDDD649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931DF39-4F34-4D3C-9DAD-7F1A8927E989}" type="pres">
      <dgm:prSet presAssocID="{9612B717-F378-4239-84C7-2DF5BDDD649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DD17D3D-8078-4DAE-B8B2-DAF0DC693B51}" type="pres">
      <dgm:prSet presAssocID="{1ED6133C-2E9B-4DF8-82A6-75877708E0E1}" presName="root2" presStyleCnt="0"/>
      <dgm:spPr/>
      <dgm:t>
        <a:bodyPr/>
        <a:lstStyle/>
        <a:p>
          <a:endParaRPr lang="en-US"/>
        </a:p>
      </dgm:t>
    </dgm:pt>
    <dgm:pt modelId="{6E176D7F-974E-42C3-949C-D061CA5BB8FB}" type="pres">
      <dgm:prSet presAssocID="{1ED6133C-2E9B-4DF8-82A6-75877708E0E1}" presName="LevelTwoTextNode" presStyleLbl="node2" presStyleIdx="1" presStyleCnt="2" custLinFactNeighborX="-3099" custLinFactNeighborY="75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B1955-9D28-432D-A110-278B587618BC}" type="pres">
      <dgm:prSet presAssocID="{1ED6133C-2E9B-4DF8-82A6-75877708E0E1}" presName="level3hierChild" presStyleCnt="0"/>
      <dgm:spPr/>
      <dgm:t>
        <a:bodyPr/>
        <a:lstStyle/>
        <a:p>
          <a:endParaRPr lang="en-US"/>
        </a:p>
      </dgm:t>
    </dgm:pt>
    <dgm:pt modelId="{6317FEF7-9922-4A68-9B7A-311A50694A54}" type="pres">
      <dgm:prSet presAssocID="{E56EC783-A91C-4B71-844D-E28D11967C8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695B7A9-C983-4DDB-8B3B-0550A44CE632}" type="pres">
      <dgm:prSet presAssocID="{E56EC783-A91C-4B71-844D-E28D11967C8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4C5B2F0-5404-4650-84A9-DF36540ACA43}" type="pres">
      <dgm:prSet presAssocID="{FB7321B1-A341-4788-B5BE-4C9DE0D5D7D1}" presName="root2" presStyleCnt="0"/>
      <dgm:spPr/>
      <dgm:t>
        <a:bodyPr/>
        <a:lstStyle/>
        <a:p>
          <a:endParaRPr lang="en-US"/>
        </a:p>
      </dgm:t>
    </dgm:pt>
    <dgm:pt modelId="{81ECCC87-1C50-42F3-8496-66C2F09BFB49}" type="pres">
      <dgm:prSet presAssocID="{FB7321B1-A341-4788-B5BE-4C9DE0D5D7D1}" presName="LevelTwoTextNode" presStyleLbl="node3" presStyleIdx="3" presStyleCnt="4" custScaleX="355275" custLinFactY="9470" custLinFactNeighborX="238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DAD1B-7099-44DB-B9B9-5B82BECF539D}" type="pres">
      <dgm:prSet presAssocID="{FB7321B1-A341-4788-B5BE-4C9DE0D5D7D1}" presName="level3hierChild" presStyleCnt="0"/>
      <dgm:spPr/>
      <dgm:t>
        <a:bodyPr/>
        <a:lstStyle/>
        <a:p>
          <a:endParaRPr lang="en-US"/>
        </a:p>
      </dgm:t>
    </dgm:pt>
  </dgm:ptLst>
  <dgm:cxnLst>
    <dgm:cxn modelId="{37A1CE40-958C-43CE-8366-C910ED4FFC0D}" type="presOf" srcId="{04668345-89C5-40C1-B3B7-4CF2B041532F}" destId="{0E9B19D1-5EFE-47CE-B657-64B20E76B26E}" srcOrd="0" destOrd="0" presId="urn:microsoft.com/office/officeart/2005/8/layout/hierarchy2"/>
    <dgm:cxn modelId="{96E3904B-A046-4DEB-A7CF-E5674890BD4D}" type="presOf" srcId="{05455821-9FAC-45E3-AF76-E0A00CA86965}" destId="{BA5165DA-8F39-4B17-9365-FC994B6DCFF3}" srcOrd="1" destOrd="0" presId="urn:microsoft.com/office/officeart/2005/8/layout/hierarchy2"/>
    <dgm:cxn modelId="{BFCF8C82-E769-4A14-845C-C4A9BDB8E587}" srcId="{34733109-D9A1-447E-9AF0-F26206245114}" destId="{1ED6133C-2E9B-4DF8-82A6-75877708E0E1}" srcOrd="1" destOrd="0" parTransId="{9612B717-F378-4239-84C7-2DF5BDDD649C}" sibTransId="{2B8195FA-9CF7-4202-AE9A-847BC4361421}"/>
    <dgm:cxn modelId="{485888F6-18A0-4E80-B46A-11A45F2299EA}" type="presOf" srcId="{9612B717-F378-4239-84C7-2DF5BDDD649C}" destId="{9662C1C8-4535-4C00-9F13-27F475DFFFA9}" srcOrd="0" destOrd="0" presId="urn:microsoft.com/office/officeart/2005/8/layout/hierarchy2"/>
    <dgm:cxn modelId="{D68F1803-BFDB-42D2-8703-C712FE86E61D}" srcId="{740204D0-1B58-447A-8293-4DA686C6A3D3}" destId="{ADD1C26C-607C-4538-A4F5-674B2BAEE283}" srcOrd="0" destOrd="0" parTransId="{74A79E91-D31C-48A6-B53F-94367A005F60}" sibTransId="{4628B07F-94A8-47AF-B556-9288157EF8C2}"/>
    <dgm:cxn modelId="{D2D374EB-9D2D-4B2A-9EE4-6DC21000F971}" type="presOf" srcId="{543BC239-1133-425F-AF71-7EBC8E4748BC}" destId="{C89E8CCD-EF36-48CE-B6B7-25C2892252F3}" srcOrd="0" destOrd="0" presId="urn:microsoft.com/office/officeart/2005/8/layout/hierarchy2"/>
    <dgm:cxn modelId="{F377BEE2-70FC-44BB-99F3-A66224A9AE25}" type="presOf" srcId="{FB7321B1-A341-4788-B5BE-4C9DE0D5D7D1}" destId="{81ECCC87-1C50-42F3-8496-66C2F09BFB49}" srcOrd="0" destOrd="0" presId="urn:microsoft.com/office/officeart/2005/8/layout/hierarchy2"/>
    <dgm:cxn modelId="{1BA9BB9B-B0E8-4341-BD45-C8A0CD74CAEE}" srcId="{7B556CA0-44E9-4F4B-B2F5-22CC813D49FD}" destId="{9937D6A4-37DE-44C4-87F4-70B7F9C5EC12}" srcOrd="0" destOrd="0" parTransId="{8EFDBAD3-5E13-41CE-9573-830377BAA291}" sibTransId="{6F051864-8BCE-4454-92DA-9F2A8508ECC2}"/>
    <dgm:cxn modelId="{E3BA62B4-0208-4A63-AF21-DCE177EFF7B5}" type="presOf" srcId="{E56EC783-A91C-4B71-844D-E28D11967C82}" destId="{6317FEF7-9922-4A68-9B7A-311A50694A54}" srcOrd="0" destOrd="0" presId="urn:microsoft.com/office/officeart/2005/8/layout/hierarchy2"/>
    <dgm:cxn modelId="{4F222B6C-DA30-4059-BCDB-C35EA99BCCC1}" type="presOf" srcId="{A55C8985-91E0-4B90-9E3B-7BE4F4DFDAAA}" destId="{47223801-F9F3-499C-9566-B8F296E30176}" srcOrd="0" destOrd="0" presId="urn:microsoft.com/office/officeart/2005/8/layout/hierarchy2"/>
    <dgm:cxn modelId="{1C9B1231-83F9-433D-9F80-8A3DB750CD93}" type="presOf" srcId="{0F4120FB-EC40-44A8-9502-5F74951AE447}" destId="{6D6ECEB8-08BE-4E22-8A0B-2DB89A762CF9}" srcOrd="0" destOrd="0" presId="urn:microsoft.com/office/officeart/2005/8/layout/hierarchy2"/>
    <dgm:cxn modelId="{5BD1F750-CA3D-40E3-BCAA-6F38257A8533}" type="presOf" srcId="{A55C8985-91E0-4B90-9E3B-7BE4F4DFDAAA}" destId="{40880182-D67D-457F-A9F3-A3A1EECCFC9C}" srcOrd="1" destOrd="0" presId="urn:microsoft.com/office/officeart/2005/8/layout/hierarchy2"/>
    <dgm:cxn modelId="{E0704A4E-1FF6-45C4-80F7-CB0B6D08B003}" srcId="{1ED6133C-2E9B-4DF8-82A6-75877708E0E1}" destId="{FB7321B1-A341-4788-B5BE-4C9DE0D5D7D1}" srcOrd="0" destOrd="0" parTransId="{E56EC783-A91C-4B71-844D-E28D11967C82}" sibTransId="{DAB41491-1E74-46F1-B6F5-0536A55D8D92}"/>
    <dgm:cxn modelId="{C3D9E2E2-05E2-4BB7-8881-8B0C776E0FF6}" type="presOf" srcId="{ADD1C26C-607C-4538-A4F5-674B2BAEE283}" destId="{A245FC0A-23AA-44E1-9F8A-974CC5675672}" srcOrd="0" destOrd="0" presId="urn:microsoft.com/office/officeart/2005/8/layout/hierarchy2"/>
    <dgm:cxn modelId="{EEC905CD-F8E6-4AF9-838C-8C29D16E51AA}" type="presOf" srcId="{1ED6133C-2E9B-4DF8-82A6-75877708E0E1}" destId="{6E176D7F-974E-42C3-949C-D061CA5BB8FB}" srcOrd="0" destOrd="0" presId="urn:microsoft.com/office/officeart/2005/8/layout/hierarchy2"/>
    <dgm:cxn modelId="{1F136A55-2877-4900-826B-79C164D92D73}" type="presOf" srcId="{C9428AE5-FA05-42CF-AD5A-81AE6EF0667E}" destId="{6AAA009B-8CA9-4BF0-8F89-DD88EBDE87CB}" srcOrd="0" destOrd="0" presId="urn:microsoft.com/office/officeart/2005/8/layout/hierarchy2"/>
    <dgm:cxn modelId="{33A0DAB3-8E54-489A-9BDA-5721831456D7}" type="presOf" srcId="{C4B77C41-9417-4358-BA0E-EA18AE0967FA}" destId="{9F64ACD9-B34D-45BE-AB18-63ECDDDC1193}" srcOrd="0" destOrd="0" presId="urn:microsoft.com/office/officeart/2005/8/layout/hierarchy2"/>
    <dgm:cxn modelId="{BBAAEE7B-DD2A-4DA1-8249-0538E923DF4E}" type="presOf" srcId="{740204D0-1B58-447A-8293-4DA686C6A3D3}" destId="{429F4B8A-C396-4F34-9B2E-4554EAC1F3DB}" srcOrd="0" destOrd="0" presId="urn:microsoft.com/office/officeart/2005/8/layout/hierarchy2"/>
    <dgm:cxn modelId="{41CA5055-5F0A-46CE-AB67-10BEDBC16A0A}" type="presOf" srcId="{CB0D1AF1-EE9C-48C3-9E35-51A0F8432F49}" destId="{C6C7CCB2-EEFC-468C-AFCE-3B5C1349F3EE}" srcOrd="0" destOrd="0" presId="urn:microsoft.com/office/officeart/2005/8/layout/hierarchy2"/>
    <dgm:cxn modelId="{A35A3FD9-6B6F-4FA9-974F-E274A95F2384}" type="presOf" srcId="{74A79E91-D31C-48A6-B53F-94367A005F60}" destId="{4AAA9629-99BF-4108-A0C2-D159E6C88FE0}" srcOrd="1" destOrd="0" presId="urn:microsoft.com/office/officeart/2005/8/layout/hierarchy2"/>
    <dgm:cxn modelId="{0DD45D4E-6495-453E-8698-717104DF7FCD}" srcId="{34733109-D9A1-447E-9AF0-F26206245114}" destId="{543BC239-1133-425F-AF71-7EBC8E4748BC}" srcOrd="0" destOrd="0" parTransId="{05455821-9FAC-45E3-AF76-E0A00CA86965}" sibTransId="{7A7F2C7D-5FA1-4135-BB5D-B65397AAFE0E}"/>
    <dgm:cxn modelId="{303720B9-E77C-4850-9DDE-9B5ECE0A95DF}" srcId="{543BC239-1133-425F-AF71-7EBC8E4748BC}" destId="{0F4120FB-EC40-44A8-9502-5F74951AE447}" srcOrd="0" destOrd="0" parTransId="{C9428AE5-FA05-42CF-AD5A-81AE6EF0667E}" sibTransId="{4B710F5E-5DAF-40FC-9C70-52D42FD2FE80}"/>
    <dgm:cxn modelId="{AEF1D16F-1312-4F56-921D-7FAD2F91D068}" type="presOf" srcId="{7B556CA0-44E9-4F4B-B2F5-22CC813D49FD}" destId="{CE5F0F2B-B3D5-452D-9A2A-9C4811E3422A}" srcOrd="0" destOrd="0" presId="urn:microsoft.com/office/officeart/2005/8/layout/hierarchy2"/>
    <dgm:cxn modelId="{11CBF3A7-B888-4D48-86F4-8939D83699BC}" srcId="{0F4120FB-EC40-44A8-9502-5F74951AE447}" destId="{55251960-A72A-4D7E-8F9D-63B58B7E953D}" srcOrd="0" destOrd="0" parTransId="{A55C8985-91E0-4B90-9E3B-7BE4F4DFDAAA}" sibTransId="{9CAD7F1D-C1BC-4A72-83BF-90C744CCB41B}"/>
    <dgm:cxn modelId="{E570AB72-75EA-48CD-AE3F-82CCE4721878}" type="presOf" srcId="{C9428AE5-FA05-42CF-AD5A-81AE6EF0667E}" destId="{FE124F85-4356-41C3-B930-2A1958C7E72A}" srcOrd="1" destOrd="0" presId="urn:microsoft.com/office/officeart/2005/8/layout/hierarchy2"/>
    <dgm:cxn modelId="{04DB7C3F-252E-47DE-9A13-2550E629F7F8}" type="presOf" srcId="{34733109-D9A1-447E-9AF0-F26206245114}" destId="{7CC76522-E113-4CF3-87D2-9DBA1148DEA7}" srcOrd="0" destOrd="0" presId="urn:microsoft.com/office/officeart/2005/8/layout/hierarchy2"/>
    <dgm:cxn modelId="{FF218F68-2B2E-468F-990C-189EA516BC32}" type="presOf" srcId="{8EFDBAD3-5E13-41CE-9573-830377BAA291}" destId="{16F4C3D0-72D2-45EE-B8A2-A1049B5062C5}" srcOrd="1" destOrd="0" presId="urn:microsoft.com/office/officeart/2005/8/layout/hierarchy2"/>
    <dgm:cxn modelId="{B162E03D-3787-4442-8911-452640DA495D}" type="presOf" srcId="{05455821-9FAC-45E3-AF76-E0A00CA86965}" destId="{DA2370CF-8767-4086-B9CE-B47E36E3BBC2}" srcOrd="0" destOrd="0" presId="urn:microsoft.com/office/officeart/2005/8/layout/hierarchy2"/>
    <dgm:cxn modelId="{CA8F5714-6C33-47E9-8360-34EA7FA4A94F}" type="presOf" srcId="{CB0D1AF1-EE9C-48C3-9E35-51A0F8432F49}" destId="{FDE060A8-EEED-4B72-82AC-E78A04AB2932}" srcOrd="1" destOrd="0" presId="urn:microsoft.com/office/officeart/2005/8/layout/hierarchy2"/>
    <dgm:cxn modelId="{18D57087-50D4-43F8-800F-34515FDDA808}" type="presOf" srcId="{8EFDBAD3-5E13-41CE-9573-830377BAA291}" destId="{818B4963-326F-41B1-B590-9FBDD98C22A9}" srcOrd="0" destOrd="0" presId="urn:microsoft.com/office/officeart/2005/8/layout/hierarchy2"/>
    <dgm:cxn modelId="{865E9301-540D-4AA5-8560-D08894F44024}" type="presOf" srcId="{C4B77C41-9417-4358-BA0E-EA18AE0967FA}" destId="{CAD00279-5039-4C4F-A051-B45BBDA84473}" srcOrd="1" destOrd="0" presId="urn:microsoft.com/office/officeart/2005/8/layout/hierarchy2"/>
    <dgm:cxn modelId="{C0B70F06-6184-491E-A2F0-E14F4DF18E93}" srcId="{543BC239-1133-425F-AF71-7EBC8E4748BC}" destId="{7B556CA0-44E9-4F4B-B2F5-22CC813D49FD}" srcOrd="2" destOrd="0" parTransId="{C4B77C41-9417-4358-BA0E-EA18AE0967FA}" sibTransId="{58EF95FC-0DFD-47F9-B83A-A6687939C992}"/>
    <dgm:cxn modelId="{F138F09E-DF86-4A36-9D11-B0F9E5D6310B}" srcId="{543BC239-1133-425F-AF71-7EBC8E4748BC}" destId="{740204D0-1B58-447A-8293-4DA686C6A3D3}" srcOrd="1" destOrd="0" parTransId="{CB0D1AF1-EE9C-48C3-9E35-51A0F8432F49}" sibTransId="{2DC09D92-B5D7-4730-B170-A9F482F381B5}"/>
    <dgm:cxn modelId="{3A8C722D-E4D9-4A8C-B777-3A753CBCFC8C}" srcId="{04668345-89C5-40C1-B3B7-4CF2B041532F}" destId="{34733109-D9A1-447E-9AF0-F26206245114}" srcOrd="0" destOrd="0" parTransId="{3E8B6751-D2A4-4E19-9246-F6C4FDAF87AB}" sibTransId="{DCB05A5B-EA12-47C3-8A91-36D607C6B0B5}"/>
    <dgm:cxn modelId="{F6EA4AB5-5BCD-4CD5-A5D6-D8B9A7300441}" type="presOf" srcId="{E56EC783-A91C-4B71-844D-E28D11967C82}" destId="{F695B7A9-C983-4DDB-8B3B-0550A44CE632}" srcOrd="1" destOrd="0" presId="urn:microsoft.com/office/officeart/2005/8/layout/hierarchy2"/>
    <dgm:cxn modelId="{837046C1-7268-4A65-8E31-C91E1DEE1A32}" type="presOf" srcId="{9612B717-F378-4239-84C7-2DF5BDDD649C}" destId="{F931DF39-4F34-4D3C-9DAD-7F1A8927E989}" srcOrd="1" destOrd="0" presId="urn:microsoft.com/office/officeart/2005/8/layout/hierarchy2"/>
    <dgm:cxn modelId="{B0F4C155-5562-40DF-9D2B-6D24485606C3}" type="presOf" srcId="{55251960-A72A-4D7E-8F9D-63B58B7E953D}" destId="{5843CE6B-99F8-476E-8BB7-BCB99D63C39C}" srcOrd="0" destOrd="0" presId="urn:microsoft.com/office/officeart/2005/8/layout/hierarchy2"/>
    <dgm:cxn modelId="{AC50C9BB-F548-4CA3-AA48-CEA5653B3042}" type="presOf" srcId="{74A79E91-D31C-48A6-B53F-94367A005F60}" destId="{4740E546-A445-498D-9C81-23A3FE6AD6DD}" srcOrd="0" destOrd="0" presId="urn:microsoft.com/office/officeart/2005/8/layout/hierarchy2"/>
    <dgm:cxn modelId="{7D189FF8-1E5B-4C5C-92CD-CAF126B2E33D}" type="presOf" srcId="{9937D6A4-37DE-44C4-87F4-70B7F9C5EC12}" destId="{3F6CA3D9-F70F-4318-87B1-C0D369A3250B}" srcOrd="0" destOrd="0" presId="urn:microsoft.com/office/officeart/2005/8/layout/hierarchy2"/>
    <dgm:cxn modelId="{2B59B7A4-D885-4DBD-9F5E-837B7C124B1A}" type="presParOf" srcId="{0E9B19D1-5EFE-47CE-B657-64B20E76B26E}" destId="{C852FEA8-19B7-439A-A94F-12D798A5D2BB}" srcOrd="0" destOrd="0" presId="urn:microsoft.com/office/officeart/2005/8/layout/hierarchy2"/>
    <dgm:cxn modelId="{1D484EA3-58E5-4621-8223-8D01A62D9331}" type="presParOf" srcId="{C852FEA8-19B7-439A-A94F-12D798A5D2BB}" destId="{7CC76522-E113-4CF3-87D2-9DBA1148DEA7}" srcOrd="0" destOrd="0" presId="urn:microsoft.com/office/officeart/2005/8/layout/hierarchy2"/>
    <dgm:cxn modelId="{7D3953E7-5927-495A-ABBA-57F0375BD31B}" type="presParOf" srcId="{C852FEA8-19B7-439A-A94F-12D798A5D2BB}" destId="{4F85E1AA-0744-48CA-94AF-04BC4351FE2A}" srcOrd="1" destOrd="0" presId="urn:microsoft.com/office/officeart/2005/8/layout/hierarchy2"/>
    <dgm:cxn modelId="{583DF8D3-98DB-4371-B8EB-4A71A290D7D2}" type="presParOf" srcId="{4F85E1AA-0744-48CA-94AF-04BC4351FE2A}" destId="{DA2370CF-8767-4086-B9CE-B47E36E3BBC2}" srcOrd="0" destOrd="0" presId="urn:microsoft.com/office/officeart/2005/8/layout/hierarchy2"/>
    <dgm:cxn modelId="{4D31963C-A0E6-423D-AE5B-B92F745ABF1B}" type="presParOf" srcId="{DA2370CF-8767-4086-B9CE-B47E36E3BBC2}" destId="{BA5165DA-8F39-4B17-9365-FC994B6DCFF3}" srcOrd="0" destOrd="0" presId="urn:microsoft.com/office/officeart/2005/8/layout/hierarchy2"/>
    <dgm:cxn modelId="{B521F510-83DC-43E7-B6FC-C0A03D330455}" type="presParOf" srcId="{4F85E1AA-0744-48CA-94AF-04BC4351FE2A}" destId="{9A30A02E-1B9E-49EA-A060-4FB8E8815E2F}" srcOrd="1" destOrd="0" presId="urn:microsoft.com/office/officeart/2005/8/layout/hierarchy2"/>
    <dgm:cxn modelId="{417B662D-61D5-423A-96FB-6F0A3997B90B}" type="presParOf" srcId="{9A30A02E-1B9E-49EA-A060-4FB8E8815E2F}" destId="{C89E8CCD-EF36-48CE-B6B7-25C2892252F3}" srcOrd="0" destOrd="0" presId="urn:microsoft.com/office/officeart/2005/8/layout/hierarchy2"/>
    <dgm:cxn modelId="{29136C67-B09D-47FB-9E00-E8824D7643B8}" type="presParOf" srcId="{9A30A02E-1B9E-49EA-A060-4FB8E8815E2F}" destId="{F5C62500-CC87-42F7-8017-260FDA0D3ED4}" srcOrd="1" destOrd="0" presId="urn:microsoft.com/office/officeart/2005/8/layout/hierarchy2"/>
    <dgm:cxn modelId="{C92DD12C-402C-4DE5-87B6-FDA0806C4F12}" type="presParOf" srcId="{F5C62500-CC87-42F7-8017-260FDA0D3ED4}" destId="{6AAA009B-8CA9-4BF0-8F89-DD88EBDE87CB}" srcOrd="0" destOrd="0" presId="urn:microsoft.com/office/officeart/2005/8/layout/hierarchy2"/>
    <dgm:cxn modelId="{6D27EB34-446A-4174-A6C9-9E83CC462C5D}" type="presParOf" srcId="{6AAA009B-8CA9-4BF0-8F89-DD88EBDE87CB}" destId="{FE124F85-4356-41C3-B930-2A1958C7E72A}" srcOrd="0" destOrd="0" presId="urn:microsoft.com/office/officeart/2005/8/layout/hierarchy2"/>
    <dgm:cxn modelId="{F5A4E9F5-91C3-4EA4-A553-1E3D8DC62B01}" type="presParOf" srcId="{F5C62500-CC87-42F7-8017-260FDA0D3ED4}" destId="{28AB4D49-AC56-4084-857D-4185B0F39D17}" srcOrd="1" destOrd="0" presId="urn:microsoft.com/office/officeart/2005/8/layout/hierarchy2"/>
    <dgm:cxn modelId="{43160A23-6673-440D-93C3-14E975694F75}" type="presParOf" srcId="{28AB4D49-AC56-4084-857D-4185B0F39D17}" destId="{6D6ECEB8-08BE-4E22-8A0B-2DB89A762CF9}" srcOrd="0" destOrd="0" presId="urn:microsoft.com/office/officeart/2005/8/layout/hierarchy2"/>
    <dgm:cxn modelId="{AC0F2D18-71E2-4458-9673-1EB2680F85D9}" type="presParOf" srcId="{28AB4D49-AC56-4084-857D-4185B0F39D17}" destId="{23EAA6DD-16BB-442C-8869-BAD3FC76AE06}" srcOrd="1" destOrd="0" presId="urn:microsoft.com/office/officeart/2005/8/layout/hierarchy2"/>
    <dgm:cxn modelId="{7400E226-1DEE-45FF-8EE7-93276940EAD7}" type="presParOf" srcId="{23EAA6DD-16BB-442C-8869-BAD3FC76AE06}" destId="{47223801-F9F3-499C-9566-B8F296E30176}" srcOrd="0" destOrd="0" presId="urn:microsoft.com/office/officeart/2005/8/layout/hierarchy2"/>
    <dgm:cxn modelId="{0374D5A0-D7F2-4855-8E69-BBDD52E7E08B}" type="presParOf" srcId="{47223801-F9F3-499C-9566-B8F296E30176}" destId="{40880182-D67D-457F-A9F3-A3A1EECCFC9C}" srcOrd="0" destOrd="0" presId="urn:microsoft.com/office/officeart/2005/8/layout/hierarchy2"/>
    <dgm:cxn modelId="{4035B6B3-6C0E-4736-A3B7-CA7E423C4355}" type="presParOf" srcId="{23EAA6DD-16BB-442C-8869-BAD3FC76AE06}" destId="{894BA614-682D-47ED-A7BF-5F7D036A3FBB}" srcOrd="1" destOrd="0" presId="urn:microsoft.com/office/officeart/2005/8/layout/hierarchy2"/>
    <dgm:cxn modelId="{2637F7F3-5051-4119-97DC-C270D241BC71}" type="presParOf" srcId="{894BA614-682D-47ED-A7BF-5F7D036A3FBB}" destId="{5843CE6B-99F8-476E-8BB7-BCB99D63C39C}" srcOrd="0" destOrd="0" presId="urn:microsoft.com/office/officeart/2005/8/layout/hierarchy2"/>
    <dgm:cxn modelId="{A66A5912-A700-48C6-8F53-73B98B34714C}" type="presParOf" srcId="{894BA614-682D-47ED-A7BF-5F7D036A3FBB}" destId="{814ABF90-150D-4772-8B2B-00E5BDE617CF}" srcOrd="1" destOrd="0" presId="urn:microsoft.com/office/officeart/2005/8/layout/hierarchy2"/>
    <dgm:cxn modelId="{D4412E12-5330-459E-9C0B-E914656ABD87}" type="presParOf" srcId="{F5C62500-CC87-42F7-8017-260FDA0D3ED4}" destId="{C6C7CCB2-EEFC-468C-AFCE-3B5C1349F3EE}" srcOrd="2" destOrd="0" presId="urn:microsoft.com/office/officeart/2005/8/layout/hierarchy2"/>
    <dgm:cxn modelId="{D9CE37B4-E234-496C-870C-A5A26096F353}" type="presParOf" srcId="{C6C7CCB2-EEFC-468C-AFCE-3B5C1349F3EE}" destId="{FDE060A8-EEED-4B72-82AC-E78A04AB2932}" srcOrd="0" destOrd="0" presId="urn:microsoft.com/office/officeart/2005/8/layout/hierarchy2"/>
    <dgm:cxn modelId="{BB62E6FA-9F55-4FA3-9C0B-1CFC8819042A}" type="presParOf" srcId="{F5C62500-CC87-42F7-8017-260FDA0D3ED4}" destId="{5BBDA884-2785-4057-B515-ADCBE6C95F0D}" srcOrd="3" destOrd="0" presId="urn:microsoft.com/office/officeart/2005/8/layout/hierarchy2"/>
    <dgm:cxn modelId="{7C41DA82-0661-4C22-8A63-E99313666F5A}" type="presParOf" srcId="{5BBDA884-2785-4057-B515-ADCBE6C95F0D}" destId="{429F4B8A-C396-4F34-9B2E-4554EAC1F3DB}" srcOrd="0" destOrd="0" presId="urn:microsoft.com/office/officeart/2005/8/layout/hierarchy2"/>
    <dgm:cxn modelId="{D93C3D55-F113-4FD2-8271-F62D6A59287C}" type="presParOf" srcId="{5BBDA884-2785-4057-B515-ADCBE6C95F0D}" destId="{08A3EA1D-096B-4809-BA4A-F59A846AD044}" srcOrd="1" destOrd="0" presId="urn:microsoft.com/office/officeart/2005/8/layout/hierarchy2"/>
    <dgm:cxn modelId="{BBD3B518-05E2-4310-96A1-577D3436D3A0}" type="presParOf" srcId="{08A3EA1D-096B-4809-BA4A-F59A846AD044}" destId="{4740E546-A445-498D-9C81-23A3FE6AD6DD}" srcOrd="0" destOrd="0" presId="urn:microsoft.com/office/officeart/2005/8/layout/hierarchy2"/>
    <dgm:cxn modelId="{B6C9341C-A19F-4BBE-99F1-E8FB44304258}" type="presParOf" srcId="{4740E546-A445-498D-9C81-23A3FE6AD6DD}" destId="{4AAA9629-99BF-4108-A0C2-D159E6C88FE0}" srcOrd="0" destOrd="0" presId="urn:microsoft.com/office/officeart/2005/8/layout/hierarchy2"/>
    <dgm:cxn modelId="{57C8D8E7-C68D-4D04-B417-B3F3025BBCD1}" type="presParOf" srcId="{08A3EA1D-096B-4809-BA4A-F59A846AD044}" destId="{19C861BF-1B4F-465F-A67C-C186BCC7779E}" srcOrd="1" destOrd="0" presId="urn:microsoft.com/office/officeart/2005/8/layout/hierarchy2"/>
    <dgm:cxn modelId="{4B030F50-7B63-429F-80FB-00DD65E40368}" type="presParOf" srcId="{19C861BF-1B4F-465F-A67C-C186BCC7779E}" destId="{A245FC0A-23AA-44E1-9F8A-974CC5675672}" srcOrd="0" destOrd="0" presId="urn:microsoft.com/office/officeart/2005/8/layout/hierarchy2"/>
    <dgm:cxn modelId="{386388AA-A731-4DD4-8804-7DA9690CE155}" type="presParOf" srcId="{19C861BF-1B4F-465F-A67C-C186BCC7779E}" destId="{06126D6B-F904-4919-832A-F4D5698BA05D}" srcOrd="1" destOrd="0" presId="urn:microsoft.com/office/officeart/2005/8/layout/hierarchy2"/>
    <dgm:cxn modelId="{9AC339E2-42C6-487F-A19E-4A13A085DEAC}" type="presParOf" srcId="{F5C62500-CC87-42F7-8017-260FDA0D3ED4}" destId="{9F64ACD9-B34D-45BE-AB18-63ECDDDC1193}" srcOrd="4" destOrd="0" presId="urn:microsoft.com/office/officeart/2005/8/layout/hierarchy2"/>
    <dgm:cxn modelId="{82B055E8-C3E4-4E81-A208-1EB07917D9F3}" type="presParOf" srcId="{9F64ACD9-B34D-45BE-AB18-63ECDDDC1193}" destId="{CAD00279-5039-4C4F-A051-B45BBDA84473}" srcOrd="0" destOrd="0" presId="urn:microsoft.com/office/officeart/2005/8/layout/hierarchy2"/>
    <dgm:cxn modelId="{92F40067-7277-4CD9-8B80-CA7813EB38C3}" type="presParOf" srcId="{F5C62500-CC87-42F7-8017-260FDA0D3ED4}" destId="{D6C139E4-1303-4745-8B34-D0D712295C11}" srcOrd="5" destOrd="0" presId="urn:microsoft.com/office/officeart/2005/8/layout/hierarchy2"/>
    <dgm:cxn modelId="{EED72F50-0E86-4934-9D24-3A92620E5494}" type="presParOf" srcId="{D6C139E4-1303-4745-8B34-D0D712295C11}" destId="{CE5F0F2B-B3D5-452D-9A2A-9C4811E3422A}" srcOrd="0" destOrd="0" presId="urn:microsoft.com/office/officeart/2005/8/layout/hierarchy2"/>
    <dgm:cxn modelId="{B05B9122-BE22-45E1-BE13-22B8173C0285}" type="presParOf" srcId="{D6C139E4-1303-4745-8B34-D0D712295C11}" destId="{90017123-FF4D-4FBE-BF60-B57C00047047}" srcOrd="1" destOrd="0" presId="urn:microsoft.com/office/officeart/2005/8/layout/hierarchy2"/>
    <dgm:cxn modelId="{A682EEC9-5A59-43F7-9577-35097C25EB93}" type="presParOf" srcId="{90017123-FF4D-4FBE-BF60-B57C00047047}" destId="{818B4963-326F-41B1-B590-9FBDD98C22A9}" srcOrd="0" destOrd="0" presId="urn:microsoft.com/office/officeart/2005/8/layout/hierarchy2"/>
    <dgm:cxn modelId="{56A8FA38-B8C5-45C1-BE64-4A9AEDF28C1D}" type="presParOf" srcId="{818B4963-326F-41B1-B590-9FBDD98C22A9}" destId="{16F4C3D0-72D2-45EE-B8A2-A1049B5062C5}" srcOrd="0" destOrd="0" presId="urn:microsoft.com/office/officeart/2005/8/layout/hierarchy2"/>
    <dgm:cxn modelId="{987F8C71-0F12-49EB-8126-FF03ED9E78CB}" type="presParOf" srcId="{90017123-FF4D-4FBE-BF60-B57C00047047}" destId="{20103CE5-D3C0-4274-BD2F-942120F52071}" srcOrd="1" destOrd="0" presId="urn:microsoft.com/office/officeart/2005/8/layout/hierarchy2"/>
    <dgm:cxn modelId="{1C789731-33BE-466B-A3A8-7E9A934D99F3}" type="presParOf" srcId="{20103CE5-D3C0-4274-BD2F-942120F52071}" destId="{3F6CA3D9-F70F-4318-87B1-C0D369A3250B}" srcOrd="0" destOrd="0" presId="urn:microsoft.com/office/officeart/2005/8/layout/hierarchy2"/>
    <dgm:cxn modelId="{5288AA11-5F0E-4AA7-AC51-4D4060EA0B8C}" type="presParOf" srcId="{20103CE5-D3C0-4274-BD2F-942120F52071}" destId="{646CB95F-8D61-43C0-BF4B-827E4B5E4D39}" srcOrd="1" destOrd="0" presId="urn:microsoft.com/office/officeart/2005/8/layout/hierarchy2"/>
    <dgm:cxn modelId="{A4F66065-FE00-4C55-A184-5A58302DEA0C}" type="presParOf" srcId="{4F85E1AA-0744-48CA-94AF-04BC4351FE2A}" destId="{9662C1C8-4535-4C00-9F13-27F475DFFFA9}" srcOrd="2" destOrd="0" presId="urn:microsoft.com/office/officeart/2005/8/layout/hierarchy2"/>
    <dgm:cxn modelId="{DF3FD13B-C249-451D-817F-9F7D728AEE7B}" type="presParOf" srcId="{9662C1C8-4535-4C00-9F13-27F475DFFFA9}" destId="{F931DF39-4F34-4D3C-9DAD-7F1A8927E989}" srcOrd="0" destOrd="0" presId="urn:microsoft.com/office/officeart/2005/8/layout/hierarchy2"/>
    <dgm:cxn modelId="{DD3758EB-DEAA-4D96-BB4F-C82718B301B0}" type="presParOf" srcId="{4F85E1AA-0744-48CA-94AF-04BC4351FE2A}" destId="{8DD17D3D-8078-4DAE-B8B2-DAF0DC693B51}" srcOrd="3" destOrd="0" presId="urn:microsoft.com/office/officeart/2005/8/layout/hierarchy2"/>
    <dgm:cxn modelId="{31A97444-1A4D-4A3A-8789-F1395343D798}" type="presParOf" srcId="{8DD17D3D-8078-4DAE-B8B2-DAF0DC693B51}" destId="{6E176D7F-974E-42C3-949C-D061CA5BB8FB}" srcOrd="0" destOrd="0" presId="urn:microsoft.com/office/officeart/2005/8/layout/hierarchy2"/>
    <dgm:cxn modelId="{6D36288D-9D51-43EA-99FC-EAABF88E0CE5}" type="presParOf" srcId="{8DD17D3D-8078-4DAE-B8B2-DAF0DC693B51}" destId="{937B1955-9D28-432D-A110-278B587618BC}" srcOrd="1" destOrd="0" presId="urn:microsoft.com/office/officeart/2005/8/layout/hierarchy2"/>
    <dgm:cxn modelId="{96A8D921-72EB-4A52-8025-D49155C111C2}" type="presParOf" srcId="{937B1955-9D28-432D-A110-278B587618BC}" destId="{6317FEF7-9922-4A68-9B7A-311A50694A54}" srcOrd="0" destOrd="0" presId="urn:microsoft.com/office/officeart/2005/8/layout/hierarchy2"/>
    <dgm:cxn modelId="{3E9AACA6-7950-4974-8768-4E87CFC73700}" type="presParOf" srcId="{6317FEF7-9922-4A68-9B7A-311A50694A54}" destId="{F695B7A9-C983-4DDB-8B3B-0550A44CE632}" srcOrd="0" destOrd="0" presId="urn:microsoft.com/office/officeart/2005/8/layout/hierarchy2"/>
    <dgm:cxn modelId="{708B8C35-3367-46BA-8E88-457CF0A13BC8}" type="presParOf" srcId="{937B1955-9D28-432D-A110-278B587618BC}" destId="{34C5B2F0-5404-4650-84A9-DF36540ACA43}" srcOrd="1" destOrd="0" presId="urn:microsoft.com/office/officeart/2005/8/layout/hierarchy2"/>
    <dgm:cxn modelId="{98370146-E7DD-4286-8499-E7E1EC182DF8}" type="presParOf" srcId="{34C5B2F0-5404-4650-84A9-DF36540ACA43}" destId="{81ECCC87-1C50-42F3-8496-66C2F09BFB49}" srcOrd="0" destOrd="0" presId="urn:microsoft.com/office/officeart/2005/8/layout/hierarchy2"/>
    <dgm:cxn modelId="{0658CDDD-41FB-4803-8646-3BD1ABD5ED1C}" type="presParOf" srcId="{34C5B2F0-5404-4650-84A9-DF36540ACA43}" destId="{55CDAD1B-7099-44DB-B9B9-5B82BECF539D}" srcOrd="1" destOrd="0" presId="urn:microsoft.com/office/officeart/2005/8/layout/hierarchy2"/>
  </dgm:cxnLst>
  <dgm:bg>
    <a:solidFill>
      <a:srgbClr val="00B050">
        <a:alpha val="47000"/>
      </a:srgb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83ECE-F7B2-4BB0-BD79-7DEC80857498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7DC4-2FB9-49BC-B368-EF4F8C2C4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نمی تواند دلیل را بفهمد</a:t>
            </a:r>
            <a:r>
              <a:rPr lang="fa-IR" sz="1200" baseline="0" dirty="0" smtClean="0"/>
              <a:t> : </a:t>
            </a:r>
            <a:r>
              <a:rPr lang="fa-IR" sz="1200" dirty="0" smtClean="0"/>
              <a:t>بچه ای از روی زمین زباله برداشت . مادرش ازش گرفت . یک نگاه ناراحت آمیزی به مادرش کرد . بار دیگر یک چنگال از روی زمین برداشت و دوباره مادرش از او گرفت و بچه دوباره نگاه غضب آلودی به مادر کرد . بار سوم یک چاقو از روی زمین پیدا کرد و مادرش به سرعت و فریاد آمد و باز هم از دستش گرفت .بچه عصبانی شد و گفت : اِه . آیا می توان به بچه توضیح داد که مادر چرا او را منع می کند ؟ او اصلا مفهوم مریضی و بریدگی و .... را متوجه نمی شود . </a:t>
            </a:r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برای پاسخ به شبهات احکامی : کتاب حقوق زن / کریمی .</a:t>
            </a:r>
            <a:r>
              <a:rPr lang="fa-IR" sz="1200" baseline="0" dirty="0" smtClean="0"/>
              <a:t> </a:t>
            </a:r>
            <a:endParaRPr lang="fa-IR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ما نمی توانیم</a:t>
            </a:r>
            <a:r>
              <a:rPr lang="fa-IR" sz="1200" baseline="0" dirty="0" smtClean="0"/>
              <a:t> دلیل را درک کنیم ؟ </a:t>
            </a:r>
            <a:r>
              <a:rPr lang="fa-IR" sz="1200" dirty="0" smtClean="0"/>
              <a:t>برخی چیزها دلیل و حکمتش به ما گفته نشده است . عقل می گوید ایمان بیاور با این که دلیلش را نمی دانی . آیات ابتدایی سوره بقره . این حکم و این مسئله دینی حتما دلیل دارد اما دلیلش را من نمی دانم و خدا صلاح ندانسته که به من بگوید یا نمی فهمد اصلا و عقلش پایین است ( مثل این که یک بچه اصرار کند من می خواهیم سیر غنی سازی اورانیوم را متوجه بشوم . تو نمی فهمی صبر کن تا بعد . اگر اصرار کند یعنی بیمار است ) . جاهل باید از عالم تبعیت بکند . ایمان به غیب باید داشت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تعبد در مقابل شرع را عقلا لازم می دانیم . شما از دکتر می پرسید که چرا نصف قرص بعد از صبحانه ؟ اطاعت تعبدی از دکتر کاری است عاقلانه و غیر آن غیر عاقلانه باشد . مثال دیگر : دیده بان می گوید که مواظب باشید که بمب داره می آید شما باید فرار کنید یا باید بایستید و بپرسید که از کجا می گویی که بمب می آید ؟ دین و خداوند و معصومین دیده بان سعادت بشر هستند . غر زدن غیرعاقلانه است .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رجوع</a:t>
            </a:r>
            <a:r>
              <a:rPr lang="fa-IR" baseline="0" dirty="0" smtClean="0"/>
              <a:t> به اسلاید 7 که سوالات در آنجا بود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7DC4-2FB9-49BC-B368-EF4F8C2C4D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ACD06C-9380-45FB-96B4-BB653234FB2D}" type="datetimeFigureOut">
              <a:rPr lang="en-US" smtClean="0"/>
              <a:pPr/>
              <a:t>1/15/2009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223BE3-3D1B-41D2-BC24-797C610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785794"/>
            <a:ext cx="7572428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2  Baran" pitchFamily="2" charset="-78"/>
              </a:rPr>
              <a:t>خداوند - تبارک و تعالی -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Baran" pitchFamily="2" charset="-78"/>
              </a:rPr>
              <a:t>علیم است:همة نکات و نتایج مثبت یا منفی که درکاری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2  Baran" pitchFamily="2" charset="-78"/>
              </a:rPr>
              <a:t>باشد را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Baran" pitchFamily="2" charset="-78"/>
              </a:rPr>
              <a:t>می داند.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خداوند – تبارک و تعالی – حکیم است:اگر کاری می کند یا فرمانی دارد ،الکی و بی دلیل نیست بلکه تمامش دارای دلیل و حکمت است. </a:t>
            </a:r>
            <a:r>
              <a:rPr lang="fa-IR" sz="2400" dirty="0">
                <a:solidFill>
                  <a:srgbClr val="00B050"/>
                </a:solidFill>
                <a:cs typeface="2  Baran" pitchFamily="2" charset="-78"/>
              </a:rPr>
              <a:t>اینگونه نیست که در اعمال خود و در اوامر و نواهی خود </a:t>
            </a: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به </a:t>
            </a:r>
            <a:r>
              <a:rPr lang="fa-IR" sz="2400" dirty="0">
                <a:solidFill>
                  <a:srgbClr val="00B050"/>
                </a:solidFill>
                <a:cs typeface="2  Baran" pitchFamily="2" charset="-78"/>
              </a:rPr>
              <a:t>مصالح و مفاسد توجهی نداشته </a:t>
            </a: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باشد.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3"/>
                </a:solidFill>
                <a:cs typeface="2  Baran" pitchFamily="2" charset="-78"/>
              </a:rPr>
              <a:t>خداوند علیم و حکیم : اعمالش با دلیل و حکمت است و هرگز محاسباتش اشتباه در نمی آید.هر کاری می کند بهترین کار و هر فرمانی که می دهد ، بهترین فرمان است به گونه ای که بهتر از آن امکان ندارد. </a:t>
            </a:r>
          </a:p>
          <a:p>
            <a:pPr algn="ctr" rtl="1"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7030A0"/>
                </a:solidFill>
                <a:cs typeface="2  Baran" pitchFamily="2" charset="-78"/>
              </a:rPr>
              <a:t> اگر خداوند – تبارک و تعالی – ما را به کاری امر یا نهی کند ، یقین داریم که حکمتی دارد پس از این اوامر اطاعتی عاقلانه داریم . ( مثال دیده بان و دکتر ) </a:t>
            </a:r>
          </a:p>
          <a:p>
            <a:pPr algn="ctr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2  Baran" pitchFamily="2" charset="-78"/>
              </a:rPr>
              <a:t>حال </a:t>
            </a:r>
            <a:r>
              <a:rPr lang="fa-IR" sz="2400" dirty="0">
                <a:solidFill>
                  <a:schemeClr val="tx1"/>
                </a:solidFill>
                <a:cs typeface="2  Baran" pitchFamily="2" charset="-78"/>
              </a:rPr>
              <a:t>ما گاهی </a:t>
            </a:r>
            <a:r>
              <a:rPr lang="fa-IR" sz="2400" dirty="0" smtClean="0">
                <a:solidFill>
                  <a:schemeClr val="tx1"/>
                </a:solidFill>
                <a:cs typeface="2  Baran" pitchFamily="2" charset="-78"/>
              </a:rPr>
              <a:t>دلیلش </a:t>
            </a:r>
            <a:r>
              <a:rPr lang="fa-IR" sz="2400" dirty="0">
                <a:solidFill>
                  <a:schemeClr val="tx1"/>
                </a:solidFill>
                <a:cs typeface="2  Baran" pitchFamily="2" charset="-78"/>
              </a:rPr>
              <a:t>را متوجه می شویم و گاهی متوجه نمی شویم . مثلا متوجه می شویم چرا ابرو بالای چشم قرار دارد </a:t>
            </a:r>
            <a:r>
              <a:rPr lang="fa-IR" sz="2400" dirty="0" smtClean="0">
                <a:solidFill>
                  <a:schemeClr val="tx1"/>
                </a:solidFill>
                <a:cs typeface="2  Baran" pitchFamily="2" charset="-78"/>
              </a:rPr>
              <a:t>( </a:t>
            </a:r>
            <a:r>
              <a:rPr lang="fa-IR" sz="2400" dirty="0">
                <a:solidFill>
                  <a:schemeClr val="tx1"/>
                </a:solidFill>
                <a:cs typeface="2  Baran" pitchFamily="2" charset="-78"/>
              </a:rPr>
              <a:t>لو گذشتگان نمی دانستند </a:t>
            </a:r>
            <a:r>
              <a:rPr lang="fa-IR" sz="2400" dirty="0" smtClean="0">
                <a:solidFill>
                  <a:schemeClr val="tx1"/>
                </a:solidFill>
                <a:cs typeface="2  Baran" pitchFamily="2" charset="-78"/>
              </a:rPr>
              <a:t>) و </a:t>
            </a:r>
            <a:r>
              <a:rPr lang="fa-IR" sz="2400" dirty="0">
                <a:solidFill>
                  <a:schemeClr val="tx1"/>
                </a:solidFill>
                <a:cs typeface="2  Baran" pitchFamily="2" charset="-78"/>
              </a:rPr>
              <a:t>مثلا نمی دانیم چرا </a:t>
            </a:r>
            <a:r>
              <a:rPr lang="fa-IR" sz="2400" dirty="0" smtClean="0">
                <a:solidFill>
                  <a:schemeClr val="tx1"/>
                </a:solidFill>
                <a:cs typeface="2  Baran" pitchFamily="2" charset="-78"/>
              </a:rPr>
              <a:t>نماز صبح 2 رکعت است . </a:t>
            </a:r>
            <a:endParaRPr lang="fa-IR" sz="2400" dirty="0">
              <a:solidFill>
                <a:schemeClr val="tx1"/>
              </a:solidFill>
              <a:cs typeface="2  Bar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1714488"/>
            <a:ext cx="657226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rtl="1"/>
            <a:r>
              <a:rPr lang="fa-IR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2  Davat" pitchFamily="2" charset="-78"/>
              </a:rPr>
              <a:t>سورة مبارکة مائده / آیة شریفة 6 : </a:t>
            </a:r>
            <a:endParaRPr lang="en-US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2  Davat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65008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115381"/>
          </a:xfrm>
          <a:blipFill>
            <a:blip r:embed="rId3"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حدیث از مطرب و می گو و راز دهر کمتر جو </a:t>
            </a:r>
            <a:b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که کس نگشود و نگشاید به حکمت این معما را </a:t>
            </a:r>
            <a:endParaRPr lang="en-U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2910" y="2428869"/>
            <a:ext cx="7772400" cy="2071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بهانه گیری در مورد فلسفه احکام به خاطر وسوسه نفس بی حال و شیطان گمراه کننده است دشمنان دین است تا شانه از بار تکلیف خالی کنیم . </a:t>
            </a:r>
          </a:p>
          <a:p>
            <a:pPr algn="ctr" rtl="1"/>
            <a:r>
              <a:rPr lang="fa-I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چه کارداریم که بفهمیم دلیل حکم چیست ؟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rtl="1"/>
            <a:r>
              <a:rPr lang="fa-IR" sz="4400" dirty="0" smtClean="0">
                <a:ln/>
                <a:solidFill>
                  <a:srgbClr val="FFFF00"/>
                </a:solidFill>
                <a:effectLst/>
                <a:cs typeface="2  Baran" pitchFamily="2" charset="-78"/>
              </a:rPr>
              <a:t/>
            </a:r>
            <a:br>
              <a:rPr lang="fa-IR" sz="4400" dirty="0" smtClean="0">
                <a:ln/>
                <a:solidFill>
                  <a:srgbClr val="FFFF00"/>
                </a:solidFill>
                <a:effectLst/>
                <a:cs typeface="2  Baran" pitchFamily="2" charset="-78"/>
              </a:rPr>
            </a:br>
            <a:r>
              <a:rPr lang="fa-IR" sz="4400" dirty="0" smtClean="0">
                <a:ln/>
                <a:solidFill>
                  <a:srgbClr val="FFFF00"/>
                </a:solidFill>
                <a:effectLst/>
                <a:cs typeface="2  Baran" pitchFamily="2" charset="-78"/>
              </a:rPr>
              <a:t>نمونه کوچکی از برخی دلیل هایی که برای احکام یافت شده است : </a:t>
            </a:r>
            <a:r>
              <a:rPr lang="fa-IR" sz="2200" dirty="0" smtClean="0">
                <a:ln/>
                <a:solidFill>
                  <a:srgbClr val="FFFF00"/>
                </a:solidFill>
                <a:effectLst/>
                <a:cs typeface="2  Baran" pitchFamily="2" charset="-78"/>
              </a:rPr>
              <a:t>( به مسلمانیمان باید افتخار کنیم ) </a:t>
            </a:r>
            <a: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  <a:t/>
            </a:r>
            <a:b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</a:br>
            <a: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  <a:t>وجود کرم کدو و تریشین در گوشت خوک یا زیان های مواد الکلی برای کبد و بدن انسان بر کسی پوشیده نیست. این گونه ای از فلسفة تحریم گوشت خوک یا شراب را نشان می دهد . </a:t>
            </a:r>
            <a:b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</a:br>
            <a: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  <a:t>اگر اسلام از خلال کردن با چوب درخت انار نهی کرده ، برای آن است که لثه ها در مقابل آن حساسیت خاصی دارند و ... . </a:t>
            </a:r>
            <a:b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</a:br>
            <a:r>
              <a:rPr lang="fa-IR" sz="4400" dirty="0" smtClean="0">
                <a:ln/>
                <a:solidFill>
                  <a:schemeClr val="accent3"/>
                </a:solidFill>
                <a:effectLst/>
                <a:cs typeface="2  Baran" pitchFamily="2" charset="-78"/>
              </a:rPr>
              <a:t>                </a:t>
            </a:r>
            <a:r>
              <a:rPr lang="fa-IR" sz="4400" dirty="0" smtClean="0">
                <a:ln/>
                <a:solidFill>
                  <a:srgbClr val="FF0000"/>
                </a:solidFill>
                <a:effectLst/>
                <a:cs typeface="2  Baran" pitchFamily="2" charset="-78"/>
              </a:rPr>
              <a:t>مراجعه به : </a:t>
            </a:r>
            <a:r>
              <a:rPr lang="fa-IR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کتاب اولین دانشگاه ، آخرین پیامبر / شهید پاکنژاد . </a:t>
            </a:r>
            <a:r>
              <a:rPr lang="fa-IR" sz="4400" dirty="0" smtClean="0"/>
              <a:t/>
            </a:r>
            <a:br>
              <a:rPr lang="fa-IR" sz="4400" dirty="0" smtClean="0"/>
            </a:br>
            <a:r>
              <a:rPr lang="fa-IR" sz="44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fa-IR" sz="4400" dirty="0" smtClean="0">
                <a:ln/>
                <a:solidFill>
                  <a:schemeClr val="accent3"/>
                </a:solidFill>
                <a:effectLst/>
              </a:rPr>
            </a:br>
            <a:endParaRPr lang="en-US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6000">
              <a:srgbClr val="FAC77D"/>
            </a:gs>
            <a:gs pos="99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86808" cy="4357718"/>
          </a:xfrm>
          <a:solidFill>
            <a:srgbClr val="21FF85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rtl="1">
              <a:lnSpc>
                <a:spcPct val="160000"/>
              </a:lnSpc>
            </a:pP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چه کار داریم که فلسفه احکام را بدانیم ؟ </a:t>
            </a:r>
          </a:p>
          <a:p>
            <a:pPr rtl="1">
              <a:lnSpc>
                <a:spcPct val="160000"/>
              </a:lnSpc>
            </a:pP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اگر مصلحتش را نفهمیم با اخلاص بیشتری آن کار را انجام می دهیم . </a:t>
            </a:r>
          </a:p>
          <a:p>
            <a:pPr rtl="1">
              <a:lnSpc>
                <a:spcPct val="160000"/>
              </a:lnSpc>
            </a:pP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اصلاعبادتها با ید </a:t>
            </a:r>
            <a:r>
              <a:rPr lang="fa-IR" sz="3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خالصانه و فقط برای خداوند </a:t>
            </a:r>
            <a:r>
              <a:rPr lang="fa-I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– تبارک و تعالی – </a:t>
            </a: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باشد . در غیر این صورت واگر آن کار را به خاطر مصلحت دنیوی آن انجام دهیم ، </a:t>
            </a:r>
            <a:r>
              <a:rPr lang="fa-IR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باطل</a:t>
            </a: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 خواهد بود . </a:t>
            </a:r>
          </a:p>
          <a:p>
            <a:pPr rtl="1">
              <a:lnSpc>
                <a:spcPct val="160000"/>
              </a:lnSpc>
            </a:pPr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مثال : می گویند که روزه برای بیماری برص خوب است . اگر کسی روزه بگیرد برای درمان برص ، روزه اش خالص نبوده و باطل است . </a:t>
            </a:r>
            <a:r>
              <a:rPr lang="fa-IR" sz="3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ما فقط به خاطر خدا روزه می گیریم ، نه برای بیماری برص و نه برای هیچ چیز دیگری . </a:t>
            </a:r>
          </a:p>
          <a:p>
            <a:pPr rtl="1"/>
            <a:endParaRPr lang="fa-IR" sz="3600" dirty="0" smtClean="0"/>
          </a:p>
          <a:p>
            <a:pPr rtl="1"/>
            <a:endParaRPr lang="fa-IR" sz="3600" dirty="0" smtClean="0"/>
          </a:p>
          <a:p>
            <a:pPr rtl="1"/>
            <a:endParaRPr lang="fa-IR" sz="3600" dirty="0" smtClean="0"/>
          </a:p>
          <a:p>
            <a:pPr rtl="1"/>
            <a:endParaRPr lang="fa-IR" dirty="0" smtClean="0"/>
          </a:p>
          <a:p>
            <a:pPr rtl="1"/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خطبه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2786082"/>
          </a:xfrm>
          <a:solidFill>
            <a:schemeClr val="tx1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>
            <a:normAutofit fontScale="90000"/>
          </a:bodyPr>
          <a:lstStyle/>
          <a:p>
            <a:pPr algn="r" rtl="1"/>
            <a: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بحث امروز : </a:t>
            </a:r>
            <a:b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 سوال به عنوان مقدمه : </a:t>
            </a:r>
            <a: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fa-IR" sz="31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1 ) یک پدر فهمیده به چه اغراضی فرزندانش را امر و نهی می کند؟ </a:t>
            </a:r>
            <a:br>
              <a:rPr lang="fa-IR" sz="31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fa-IR" sz="31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2) آیا ما به اغراض دستورات ایشان پی می بریم ؟</a:t>
            </a:r>
            <a: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fa-IR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بعد وارد بحث اصلی می شویم</a:t>
            </a:r>
            <a:endParaRPr lang="en-US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429684" cy="571503"/>
          </a:xfr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contourW="12700" prstMaterial="softEdge">
              <a:bevelT w="25400" h="25400"/>
              <a:contourClr>
                <a:schemeClr val="bg1"/>
              </a:contourClr>
            </a:sp3d>
          </a:bodyPr>
          <a:lstStyle/>
          <a:p>
            <a:pPr rtl="1"/>
            <a:r>
              <a:rPr lang="fa-IR" sz="2400" dirty="0" smtClean="0">
                <a:ln>
                  <a:solidFill>
                    <a:srgbClr val="FFFF00">
                      <a:alpha val="78000"/>
                    </a:srgbClr>
                  </a:solidFill>
                </a:ln>
                <a:solidFill>
                  <a:srgbClr val="FFFF00"/>
                </a:solidFill>
              </a:rPr>
              <a:t>اغراض یک پدر فهمیده در دستور دادن به فرزندش چه چیزهایی می تواند باشد ؟ </a:t>
            </a:r>
            <a:endParaRPr lang="en-US" sz="2400" dirty="0">
              <a:ln>
                <a:solidFill>
                  <a:srgbClr val="FFFF00">
                    <a:alpha val="78000"/>
                  </a:srgb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14488"/>
            <a:ext cx="7772400" cy="3357586"/>
          </a:xfrm>
        </p:spPr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509712"/>
          <a:ext cx="8429683" cy="491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C76522-E113-4CF3-87D2-9DBA1148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CC76522-E113-4CF3-87D2-9DBA1148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2370CF-8767-4086-B9CE-B47E36E3B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A2370CF-8767-4086-B9CE-B47E36E3B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9E8CCD-EF36-48CE-B6B7-25C289225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89E8CCD-EF36-48CE-B6B7-25C289225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AA009B-8CA9-4BF0-8F89-DD88EBDE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AAA009B-8CA9-4BF0-8F89-DD88EBDE8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6ECEB8-08BE-4E22-8A0B-2DB89A762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D6ECEB8-08BE-4E22-8A0B-2DB89A762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23801-F9F3-499C-9566-B8F296E3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7223801-F9F3-499C-9566-B8F296E30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43CE6B-99F8-476E-8BB7-BCB99D63C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5843CE6B-99F8-476E-8BB7-BCB99D63C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C7CCB2-EEFC-468C-AFCE-3B5C1349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C6C7CCB2-EEFC-468C-AFCE-3B5C1349F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9F4B8A-C396-4F34-9B2E-4554EAC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29F4B8A-C396-4F34-9B2E-4554EAC1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40E546-A445-498D-9C81-23A3FE6AD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4740E546-A445-498D-9C81-23A3FE6AD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5FC0A-23AA-44E1-9F8A-974CC567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245FC0A-23AA-44E1-9F8A-974CC5675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64ACD9-B34D-45BE-AB18-63ECDDDC1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F64ACD9-B34D-45BE-AB18-63ECDDDC1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5F0F2B-B3D5-452D-9A2A-9C4811E34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CE5F0F2B-B3D5-452D-9A2A-9C4811E34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8B4963-326F-41B1-B590-9FBDD98C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818B4963-326F-41B1-B590-9FBDD98C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6CA3D9-F70F-4318-87B1-C0D369A32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3F6CA3D9-F70F-4318-87B1-C0D369A32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62C1C8-4535-4C00-9F13-27F475DF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9662C1C8-4535-4C00-9F13-27F475DF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76D7F-974E-42C3-949C-D061CA5B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E176D7F-974E-42C3-949C-D061CA5BB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7FEF7-9922-4A68-9B7A-311A5069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6317FEF7-9922-4A68-9B7A-311A50694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ECCC87-1C50-42F3-8496-66C2F09B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81ECCC87-1C50-42F3-8496-66C2F09B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8905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1"/>
            <a:r>
              <a:rPr lang="fa-IR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an" pitchFamily="2" charset="-78"/>
              </a:rPr>
              <a:t>آیا ما غرض از امر پدر را متوجه می شویم ؟ 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28736"/>
            <a:ext cx="7772400" cy="5072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endParaRPr lang="fa-IR" dirty="0" smtClean="0"/>
          </a:p>
          <a:p>
            <a:pPr rtl="1"/>
            <a:r>
              <a:rPr lang="fa-IR" dirty="0" smtClean="0"/>
              <a:t>     </a:t>
            </a: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دلیل اصلی حکم بیان می شود</a:t>
            </a:r>
            <a:r>
              <a:rPr lang="fa-IR" sz="2400" dirty="0" smtClean="0">
                <a:cs typeface="2  Baran" pitchFamily="2" charset="-78"/>
              </a:rPr>
              <a:t>.</a:t>
            </a:r>
            <a:r>
              <a:rPr lang="fa-IR" sz="2000" dirty="0" smtClean="0">
                <a:cs typeface="2  Baran" pitchFamily="2" charset="-78"/>
              </a:rPr>
              <a:t>« اذیت نکن آبرویم را می بری» .           </a:t>
            </a:r>
            <a:r>
              <a:rPr lang="fa-IR" sz="20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Baran" pitchFamily="2" charset="-78"/>
              </a:rPr>
              <a:t>( تنها مورد )</a:t>
            </a:r>
            <a:endParaRPr lang="fa-IR" sz="120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cs typeface="2  Baran" pitchFamily="2" charset="-78"/>
            </a:endParaRPr>
          </a:p>
          <a:p>
            <a:pPr rtl="1"/>
            <a:endParaRPr lang="fa-IR" dirty="0" smtClean="0">
              <a:cs typeface="2  Baran" pitchFamily="2" charset="-78"/>
            </a:endParaRPr>
          </a:p>
          <a:p>
            <a:pPr rtl="1"/>
            <a:r>
              <a:rPr lang="fa-IR" sz="2200" dirty="0" smtClean="0">
                <a:cs typeface="2  Baran" pitchFamily="2" charset="-78"/>
              </a:rPr>
              <a:t>                                                  </a:t>
            </a:r>
            <a:r>
              <a:rPr lang="fa-IR" sz="2000" dirty="0" smtClean="0">
                <a:cs typeface="2  Baran" pitchFamily="2" charset="-78"/>
              </a:rPr>
              <a:t>گفتن حکم مصلحت نیست . « فعلا ازدواج نکن . »</a:t>
            </a:r>
          </a:p>
          <a:p>
            <a:pPr rtl="1"/>
            <a:r>
              <a:rPr lang="fa-IR" sz="2200" dirty="0" smtClean="0">
                <a:cs typeface="2  Baran" pitchFamily="2" charset="-78"/>
              </a:rPr>
              <a:t>        </a:t>
            </a: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دلیل حکم بیان نمی شود </a:t>
            </a:r>
            <a:r>
              <a:rPr lang="fa-IR" sz="2200" dirty="0" smtClean="0">
                <a:solidFill>
                  <a:srgbClr val="00B050"/>
                </a:solidFill>
                <a:cs typeface="2  Baran" pitchFamily="2" charset="-78"/>
              </a:rPr>
              <a:t>                                               </a:t>
            </a:r>
          </a:p>
          <a:p>
            <a:pPr rtl="1"/>
            <a:r>
              <a:rPr lang="fa-IR" sz="2200" dirty="0" smtClean="0">
                <a:cs typeface="2  Baran" pitchFamily="2" charset="-78"/>
              </a:rPr>
              <a:t>                                                  </a:t>
            </a:r>
            <a:r>
              <a:rPr lang="fa-IR" sz="2000" dirty="0" smtClean="0">
                <a:cs typeface="2  Baran" pitchFamily="2" charset="-78"/>
              </a:rPr>
              <a:t>مخاطب نمی تواند دلیل حکم رادرک کند مثل نهی بچه از برق.</a:t>
            </a:r>
          </a:p>
          <a:p>
            <a:pPr rtl="1"/>
            <a:r>
              <a:rPr lang="fa-IR" sz="2000" dirty="0" smtClean="0">
                <a:cs typeface="2  Baran" pitchFamily="2" charset="-78"/>
              </a:rPr>
              <a:t>         </a:t>
            </a:r>
          </a:p>
          <a:p>
            <a:pPr rtl="1"/>
            <a:r>
              <a:rPr lang="fa-IR" sz="2400" dirty="0" smtClean="0">
                <a:cs typeface="2  Baran" pitchFamily="2" charset="-78"/>
              </a:rPr>
              <a:t>         </a:t>
            </a:r>
            <a:r>
              <a:rPr lang="fa-IR" sz="2400" dirty="0" smtClean="0">
                <a:solidFill>
                  <a:srgbClr val="00B050"/>
                </a:solidFill>
                <a:cs typeface="2  Baran" pitchFamily="2" charset="-78"/>
              </a:rPr>
              <a:t>پدر مطلبی را بیان می کند اما دلیل اصلی حکمش نیست . </a:t>
            </a:r>
            <a:r>
              <a:rPr lang="fa-IR" sz="2000" dirty="0" smtClean="0">
                <a:cs typeface="2  Baran" pitchFamily="2" charset="-78"/>
              </a:rPr>
              <a:t>« ازدواج نکن چون الآن درس داری » . اما دلیل اصلی را مخفی می کند . دلیل اصلی این است « فرزندش هنوز بچه است ».</a:t>
            </a:r>
          </a:p>
          <a:p>
            <a:pPr rtl="1"/>
            <a:r>
              <a:rPr lang="fa-IR" sz="2000" dirty="0" smtClean="0">
                <a:cs typeface="2  Baran" pitchFamily="2" charset="-78"/>
              </a:rPr>
              <a:t>                                                                               گفتن حکم مصلحت نیست </a:t>
            </a:r>
          </a:p>
          <a:p>
            <a:pPr rtl="1"/>
            <a:endParaRPr lang="fa-IR" sz="2000" dirty="0" smtClean="0">
              <a:cs typeface="2  Baran" pitchFamily="2" charset="-78"/>
            </a:endParaRPr>
          </a:p>
          <a:p>
            <a:pPr rtl="1"/>
            <a:r>
              <a:rPr lang="fa-IR" sz="2000" dirty="0" smtClean="0">
                <a:cs typeface="2  Baran" pitchFamily="2" charset="-78"/>
              </a:rPr>
              <a:t>                                                            مخاطب نمی تواند دلیل حکم رادرک کند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8001024" y="1785926"/>
            <a:ext cx="142876" cy="300039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643570" y="2786058"/>
            <a:ext cx="71438" cy="128588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35819" y="5250669"/>
            <a:ext cx="64294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57290" y="55721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2071670" y="5214950"/>
            <a:ext cx="142876" cy="928694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428860" y="2000240"/>
            <a:ext cx="357190" cy="35719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tx1">
                <a:lumMod val="75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2918"/>
            <a:ext cx="7772400" cy="4168393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rtl="1">
              <a:buClr>
                <a:srgbClr val="FFFF00"/>
              </a:buClr>
            </a:pPr>
            <a:r>
              <a:rPr lang="fa-IR" sz="3200" dirty="0" smtClean="0">
                <a:solidFill>
                  <a:srgbClr val="FFFF00"/>
                </a:solidFill>
                <a:cs typeface="2  Baran" pitchFamily="2" charset="-78"/>
              </a:rPr>
              <a:t>توجه : </a:t>
            </a:r>
            <a:endParaRPr lang="fa-IR" sz="3200" dirty="0" smtClean="0">
              <a:solidFill>
                <a:schemeClr val="bg1"/>
              </a:solidFill>
              <a:cs typeface="2  Baran" pitchFamily="2" charset="-78"/>
            </a:endParaRPr>
          </a:p>
          <a:p>
            <a:pPr marL="514350" indent="-514350" rtl="1">
              <a:buClr>
                <a:srgbClr val="FFFF00"/>
              </a:buClr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یک </a:t>
            </a: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پدر یا مادر فهمیده بی دلیل و الکی دستور نمی دهند </a:t>
            </a:r>
            <a:r>
              <a:rPr lang="fa-IR" sz="3200" dirty="0" smtClean="0">
                <a:solidFill>
                  <a:srgbClr val="FFFF00"/>
                </a:solidFill>
                <a:cs typeface="2  Baran" pitchFamily="2" charset="-78"/>
              </a:rPr>
              <a:t>.</a:t>
            </a:r>
          </a:p>
          <a:p>
            <a:pPr marL="514350" indent="-514350" rtl="1">
              <a:buClr>
                <a:srgbClr val="FFFF00"/>
              </a:buClr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در </a:t>
            </a: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حالت دوم و سوم - که دلیل ذکر نمی شود یا دلیل اصلی ذکر نمی شود - ما اگر دلیل حکم را حدس بزنیم ، احتمال غلط بودن آن وجود دارد . </a:t>
            </a:r>
            <a:r>
              <a:rPr lang="fa-I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Baran" pitchFamily="2" charset="-78"/>
              </a:rPr>
              <a:t>نمی توانیم به شکل یقینی هدف را تشخیص بدهیم . </a:t>
            </a:r>
            <a:endParaRPr lang="fa-IR" sz="3200" dirty="0" smtClean="0">
              <a:solidFill>
                <a:schemeClr val="bg1"/>
              </a:solidFill>
              <a:cs typeface="2  Baran" pitchFamily="2" charset="-78"/>
            </a:endParaRPr>
          </a:p>
          <a:p>
            <a:pPr marL="514350" indent="-514350" rtl="1">
              <a:buClr>
                <a:srgbClr val="FFFF00"/>
              </a:buClr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اگر </a:t>
            </a:r>
            <a:r>
              <a:rPr lang="fa-IR" sz="3200" dirty="0" smtClean="0">
                <a:solidFill>
                  <a:schemeClr val="bg1"/>
                </a:solidFill>
                <a:cs typeface="2  Baran" pitchFamily="2" charset="-78"/>
              </a:rPr>
              <a:t>پدر دلیلی را ذکر کرد شاید دلیل اصلی او از دستورش نباشد. </a:t>
            </a:r>
            <a:endParaRPr lang="en-US" sz="3200" dirty="0">
              <a:solidFill>
                <a:schemeClr val="bg1"/>
              </a:solidFill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51463">
            <a:off x="6253636" y="723670"/>
            <a:ext cx="2315673" cy="1061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Davat" pitchFamily="2" charset="-78"/>
              </a:rPr>
              <a:t> </a:t>
            </a:r>
            <a:r>
              <a:rPr lang="fa-IR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Davat" pitchFamily="2" charset="-78"/>
              </a:rPr>
              <a:t> </a:t>
            </a:r>
            <a:r>
              <a:rPr lang="fa-IR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Davat" pitchFamily="2" charset="-78"/>
              </a:rPr>
              <a:t>بحث اصلی </a:t>
            </a: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2  Davat" pitchFamily="2" charset="-78"/>
              </a:rPr>
              <a:t/>
            </a:r>
            <a:b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2  Davat" pitchFamily="2" charset="-78"/>
              </a:rPr>
            </a:b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2  Davat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243918" cy="4572032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نماز صبح 2 رکعت است ؟ </a:t>
            </a:r>
          </a:p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موقع وضو باید پایمان را مسح کنیم اما اگر آن را بشوییم ، وضو باطل می شود؟ </a:t>
            </a:r>
          </a:p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زن برای بیرون رفتن از خانه باید از شوهرش اجازه بگیرد ؟ مگر نوکر اوست ؟ </a:t>
            </a:r>
          </a:p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شوهر باید جان بکند و نفقه به زن بدهد ولو زن خودش پولدار باشد ؟ زن پولش را در بانک نگه می دارد و شوهر باید پول به او بدهد برای غذا و لباس و ... . </a:t>
            </a:r>
          </a:p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مرد باید مهریه بپردازد ؟ </a:t>
            </a:r>
          </a:p>
          <a:p>
            <a:pPr marL="514350" indent="-514350" rtl="1">
              <a:buFont typeface="+mj-lt"/>
              <a:buAutoNum type="arabicPeriod"/>
            </a:pPr>
            <a:r>
              <a:rPr lang="fa-IR" sz="3800" b="1" dirty="0" smtClean="0">
                <a:solidFill>
                  <a:schemeClr val="tx1"/>
                </a:solidFill>
                <a:cs typeface="2  Baran" pitchFamily="2" charset="-78"/>
              </a:rPr>
              <a:t>چرا دیه زن نصف دیه مرد است ؟ ( شبهه زن فمینیست : اگر یک رفتگر خنگ را بکشید مثلا باید 30 میلیون دیه بدهید اما اگر یک خانم پروفسور دکتر خیلی موثر در جامعه را بکشید 15 تومان دیه اش می شود ؟ ) </a:t>
            </a:r>
            <a:endParaRPr lang="en-US" sz="3800" b="1" dirty="0" smtClean="0">
              <a:solidFill>
                <a:schemeClr val="tx1"/>
              </a:solidFill>
              <a:cs typeface="2  Baran" pitchFamily="2" charset="-78"/>
            </a:endParaRPr>
          </a:p>
          <a:p>
            <a:pPr rtl="1"/>
            <a:endParaRPr lang="en-US" dirty="0"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9190" y="142852"/>
            <a:ext cx="4071966" cy="92869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cap="all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Baran" pitchFamily="2" charset="-78"/>
              </a:rPr>
              <a:t>فلسفة احکام دین </a:t>
            </a:r>
            <a:endParaRPr lang="en-US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2  Bar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215106" cy="5715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ctr" rtl="1"/>
            <a:r>
              <a:rPr lang="fa-IR" sz="2000" b="1" dirty="0" smtClean="0">
                <a:solidFill>
                  <a:srgbClr val="FFFF00"/>
                </a:solidFill>
              </a:rPr>
              <a:t>حکم خداوند حکیم بی دلیل و بی حکمت نیست . حتما دلیل دارد 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357298"/>
          <a:ext cx="8429683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76522-E113-4CF3-87D2-9DBA1148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C76522-E113-4CF3-87D2-9DBA1148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370CF-8767-4086-B9CE-B47E36E3B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A2370CF-8767-4086-B9CE-B47E36E3B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9E8CCD-EF36-48CE-B6B7-25C289225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89E8CCD-EF36-48CE-B6B7-25C289225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A009B-8CA9-4BF0-8F89-DD88EBDE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AAA009B-8CA9-4BF0-8F89-DD88EBDE8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ECEB8-08BE-4E22-8A0B-2DB89A762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D6ECEB8-08BE-4E22-8A0B-2DB89A762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23801-F9F3-499C-9566-B8F296E3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7223801-F9F3-499C-9566-B8F296E30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3CE6B-99F8-476E-8BB7-BCB99D63C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843CE6B-99F8-476E-8BB7-BCB99D63C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7CCB2-EEFC-468C-AFCE-3B5C1349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6C7CCB2-EEFC-468C-AFCE-3B5C1349F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F4B8A-C396-4F34-9B2E-4554EAC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29F4B8A-C396-4F34-9B2E-4554EAC1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0E546-A445-498D-9C81-23A3FE6AD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740E546-A445-498D-9C81-23A3FE6AD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5FC0A-23AA-44E1-9F8A-974CC567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245FC0A-23AA-44E1-9F8A-974CC5675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4ACD9-B34D-45BE-AB18-63ECDDDC1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F64ACD9-B34D-45BE-AB18-63ECDDDC1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F0F2B-B3D5-452D-9A2A-9C4811E34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E5F0F2B-B3D5-452D-9A2A-9C4811E34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B4963-326F-41B1-B590-9FBDD98C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18B4963-326F-41B1-B590-9FBDD98C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CA3D9-F70F-4318-87B1-C0D369A32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F6CA3D9-F70F-4318-87B1-C0D369A32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2C1C8-4535-4C00-9F13-27F475DF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662C1C8-4535-4C00-9F13-27F475DF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76D7F-974E-42C3-949C-D061CA5B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E176D7F-974E-42C3-949C-D061CA5BB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7FEF7-9922-4A68-9B7A-311A5069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317FEF7-9922-4A68-9B7A-311A50694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CCC87-1C50-42F3-8496-66C2F09B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1ECCC87-1C50-42F3-8496-66C2F09B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9010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آیا ما فلسفه احکام دین را متوجه می شویم ؟ </a:t>
            </a:r>
            <a:endParaRPr lang="en-US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72400" cy="46434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endParaRPr lang="fa-IR" dirty="0" smtClean="0"/>
          </a:p>
          <a:p>
            <a:pPr rtl="1"/>
            <a:r>
              <a:rPr lang="fa-IR" dirty="0" smtClean="0"/>
              <a:t>     </a:t>
            </a:r>
            <a:r>
              <a:rPr lang="fa-IR" sz="2000" dirty="0" smtClean="0">
                <a:solidFill>
                  <a:srgbClr val="00B050"/>
                </a:solidFill>
                <a:cs typeface="2  Baran" pitchFamily="2" charset="-78"/>
              </a:rPr>
              <a:t>دلیل اصلی حکم بیان می شود. </a:t>
            </a:r>
            <a:r>
              <a:rPr lang="fa-IR" sz="1300" dirty="0" smtClean="0">
                <a:solidFill>
                  <a:schemeClr val="tx1"/>
                </a:solidFill>
                <a:cs typeface="2  Baran" pitchFamily="2" charset="-78"/>
              </a:rPr>
              <a:t>« خیلی اندک است مواردی که ما یقین می کنیم دلیل اصلی بیان شده است »         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Baran" pitchFamily="2" charset="-78"/>
              </a:rPr>
              <a:t>( تنها مورد )</a:t>
            </a:r>
            <a:endParaRPr lang="fa-IR" sz="120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cs typeface="2  Baran" pitchFamily="2" charset="-78"/>
            </a:endParaRPr>
          </a:p>
          <a:p>
            <a:pPr rtl="1"/>
            <a:endParaRPr lang="fa-IR" dirty="0" smtClean="0">
              <a:cs typeface="2  Baran" pitchFamily="2" charset="-78"/>
            </a:endParaRPr>
          </a:p>
          <a:p>
            <a:pPr rtl="1"/>
            <a:r>
              <a:rPr lang="fa-IR" sz="2200" dirty="0" smtClean="0">
                <a:cs typeface="2  Baran" pitchFamily="2" charset="-78"/>
              </a:rPr>
              <a:t>                                             </a:t>
            </a:r>
            <a:r>
              <a:rPr lang="fa-IR" sz="2000" dirty="0" smtClean="0">
                <a:cs typeface="2  Baran" pitchFamily="2" charset="-78"/>
              </a:rPr>
              <a:t>گفتن دلیل مصلحت نیست . </a:t>
            </a:r>
          </a:p>
          <a:p>
            <a:pPr rtl="1"/>
            <a:r>
              <a:rPr lang="fa-IR" sz="2200" dirty="0" smtClean="0">
                <a:cs typeface="2  Baran" pitchFamily="2" charset="-78"/>
              </a:rPr>
              <a:t>        </a:t>
            </a:r>
            <a:r>
              <a:rPr lang="fa-IR" sz="2000" dirty="0" smtClean="0">
                <a:solidFill>
                  <a:srgbClr val="00B050"/>
                </a:solidFill>
                <a:cs typeface="2  Baran" pitchFamily="2" charset="-78"/>
              </a:rPr>
              <a:t>دلیل حکم بیان نمی شود                                                </a:t>
            </a:r>
          </a:p>
          <a:p>
            <a:pPr rtl="1"/>
            <a:r>
              <a:rPr lang="fa-IR" sz="2200" dirty="0" smtClean="0">
                <a:cs typeface="2  Baran" pitchFamily="2" charset="-78"/>
              </a:rPr>
              <a:t>                                              </a:t>
            </a:r>
            <a:r>
              <a:rPr lang="fa-IR" sz="2000" dirty="0" smtClean="0">
                <a:cs typeface="2  Baran" pitchFamily="2" charset="-78"/>
              </a:rPr>
              <a:t>ما انسانها نمی تواند دلیل حکم رادرک کنیم . </a:t>
            </a:r>
          </a:p>
          <a:p>
            <a:pPr rtl="1"/>
            <a:r>
              <a:rPr lang="fa-IR" sz="2000" dirty="0" smtClean="0">
                <a:cs typeface="2  Baran" pitchFamily="2" charset="-78"/>
              </a:rPr>
              <a:t>         </a:t>
            </a:r>
          </a:p>
          <a:p>
            <a:pPr rtl="1"/>
            <a:r>
              <a:rPr lang="fa-IR" sz="2400" dirty="0" smtClean="0">
                <a:cs typeface="2  Baran" pitchFamily="2" charset="-78"/>
              </a:rPr>
              <a:t>         </a:t>
            </a:r>
            <a:r>
              <a:rPr lang="fa-IR" sz="2000" dirty="0" smtClean="0">
                <a:solidFill>
                  <a:srgbClr val="00B050"/>
                </a:solidFill>
                <a:cs typeface="2  Baran" pitchFamily="2" charset="-78"/>
              </a:rPr>
              <a:t>پدر مطلبی را بیان می کند اما دلیل اصلی حکمش نیست . </a:t>
            </a:r>
            <a:endParaRPr lang="fa-IR" sz="2000" dirty="0" smtClean="0">
              <a:cs typeface="2  Baran" pitchFamily="2" charset="-78"/>
            </a:endParaRPr>
          </a:p>
          <a:p>
            <a:pPr rtl="1"/>
            <a:r>
              <a:rPr lang="fa-IR" sz="2000" dirty="0" smtClean="0">
                <a:cs typeface="2  Baran" pitchFamily="2" charset="-78"/>
              </a:rPr>
              <a:t>                                            گفتن حکم مصلحت نیست </a:t>
            </a:r>
          </a:p>
          <a:p>
            <a:pPr rtl="1"/>
            <a:endParaRPr lang="fa-IR" sz="2000" dirty="0" smtClean="0">
              <a:cs typeface="2  Baran" pitchFamily="2" charset="-78"/>
            </a:endParaRPr>
          </a:p>
          <a:p>
            <a:pPr rtl="1"/>
            <a:r>
              <a:rPr lang="fa-IR" sz="2000" dirty="0" smtClean="0">
                <a:cs typeface="2  Baran" pitchFamily="2" charset="-78"/>
              </a:rPr>
              <a:t>                        ما انسانها نمی تواند دلیل حکم رادرک کنیم</a:t>
            </a:r>
            <a:endParaRPr lang="en-US" sz="2000" dirty="0"/>
          </a:p>
        </p:txBody>
      </p:sp>
      <p:sp>
        <p:nvSpPr>
          <p:cNvPr id="7" name="Right Brace 6"/>
          <p:cNvSpPr/>
          <p:nvPr/>
        </p:nvSpPr>
        <p:spPr>
          <a:xfrm>
            <a:off x="8001024" y="1928802"/>
            <a:ext cx="71438" cy="278608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929322" y="3000372"/>
            <a:ext cx="71438" cy="128588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85918" y="2285992"/>
            <a:ext cx="357190" cy="35719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3929058" y="5214950"/>
            <a:ext cx="142876" cy="928694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143240" y="4786322"/>
            <a:ext cx="571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999570" y="4929992"/>
            <a:ext cx="93028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1273</Words>
  <Application>Microsoft Office PowerPoint</Application>
  <PresentationFormat>On-screen Show (4:3)</PresentationFormat>
  <Paragraphs>90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بحث امروز :  2 سوال به عنوان مقدمه :  1 ) یک پدر فهمیده به چه اغراضی فرزندانش را امر و نهی می کند؟  2) آیا ما به اغراض دستورات ایشان پی می بریم ؟ بعد وارد بحث اصلی می شویم</vt:lpstr>
      <vt:lpstr>اغراض یک پدر فهمیده در دستور دادن به فرزندش چه چیزهایی می تواند باشد ؟ </vt:lpstr>
      <vt:lpstr>آیا ما غرض از امر پدر را متوجه می شویم ؟ </vt:lpstr>
      <vt:lpstr>Slide 6</vt:lpstr>
      <vt:lpstr>  بحث اصلی  </vt:lpstr>
      <vt:lpstr>فلسفة احکام دین </vt:lpstr>
      <vt:lpstr>آیا ما فلسفه احکام دین را متوجه می شویم ؟ </vt:lpstr>
      <vt:lpstr>Slide 10</vt:lpstr>
      <vt:lpstr>سورة مبارکة مائده / آیة شریفة 6 : </vt:lpstr>
      <vt:lpstr>حدیث از مطرب و می گو و راز دهر کمتر جو                      که کس نگشود و نگشاید به حکمت این معما را </vt:lpstr>
      <vt:lpstr> نمونه کوچکی از برخی دلیل هایی که برای احکام یافت شده است : ( به مسلمانیمان باید افتخار کنیم )  وجود کرم کدو و تریشین در گوشت خوک یا زیان های مواد الکلی برای کبد و بدن انسان بر کسی پوشیده نیست. این گونه ای از فلسفة تحریم گوشت خوک یا شراب را نشان می دهد .  اگر اسلام از خلال کردن با چوب درخت انار نهی کرده ، برای آن است که لثه ها در مقابل آن حساسیت خاصی دارند و ... .                  مراجعه به : کتاب اولین دانشگاه ، آخرین پیامبر / شهید پاکنژاد .   </vt:lpstr>
      <vt:lpstr>Slide 14</vt:lpstr>
    </vt:vector>
  </TitlesOfParts>
  <Company>reza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فلسفة احکام </dc:title>
  <dc:creator>reza</dc:creator>
  <cp:lastModifiedBy>reza</cp:lastModifiedBy>
  <cp:revision>84</cp:revision>
  <dcterms:created xsi:type="dcterms:W3CDTF">2009-01-08T02:57:50Z</dcterms:created>
  <dcterms:modified xsi:type="dcterms:W3CDTF">2009-01-16T04:08:10Z</dcterms:modified>
</cp:coreProperties>
</file>