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3F1E-815F-4F3E-BAB0-0E31B47CEB9F}" type="datetimeFigureOut">
              <a:rPr lang="fa-IR" smtClean="0"/>
              <a:t>1440/11/03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4548-735A-4836-90B6-0CC517661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8213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3F1E-815F-4F3E-BAB0-0E31B47CEB9F}" type="datetimeFigureOut">
              <a:rPr lang="fa-IR" smtClean="0"/>
              <a:t>1440/11/03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4548-735A-4836-90B6-0CC517661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7885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3F1E-815F-4F3E-BAB0-0E31B47CEB9F}" type="datetimeFigureOut">
              <a:rPr lang="fa-IR" smtClean="0"/>
              <a:t>1440/11/03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4548-735A-4836-90B6-0CC517661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3647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3F1E-815F-4F3E-BAB0-0E31B47CEB9F}" type="datetimeFigureOut">
              <a:rPr lang="fa-IR" smtClean="0"/>
              <a:t>1440/11/03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4548-735A-4836-90B6-0CC517661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904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3F1E-815F-4F3E-BAB0-0E31B47CEB9F}" type="datetimeFigureOut">
              <a:rPr lang="fa-IR" smtClean="0"/>
              <a:t>1440/11/03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4548-735A-4836-90B6-0CC517661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2398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3F1E-815F-4F3E-BAB0-0E31B47CEB9F}" type="datetimeFigureOut">
              <a:rPr lang="fa-IR" smtClean="0"/>
              <a:t>1440/11/03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4548-735A-4836-90B6-0CC517661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484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3F1E-815F-4F3E-BAB0-0E31B47CEB9F}" type="datetimeFigureOut">
              <a:rPr lang="fa-IR" smtClean="0"/>
              <a:t>1440/11/03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4548-735A-4836-90B6-0CC517661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4493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3F1E-815F-4F3E-BAB0-0E31B47CEB9F}" type="datetimeFigureOut">
              <a:rPr lang="fa-IR" smtClean="0"/>
              <a:t>1440/11/03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4548-735A-4836-90B6-0CC517661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992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3F1E-815F-4F3E-BAB0-0E31B47CEB9F}" type="datetimeFigureOut">
              <a:rPr lang="fa-IR" smtClean="0"/>
              <a:t>1440/11/03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4548-735A-4836-90B6-0CC517661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1441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3F1E-815F-4F3E-BAB0-0E31B47CEB9F}" type="datetimeFigureOut">
              <a:rPr lang="fa-IR" smtClean="0"/>
              <a:t>1440/11/03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4548-735A-4836-90B6-0CC517661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262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3F1E-815F-4F3E-BAB0-0E31B47CEB9F}" type="datetimeFigureOut">
              <a:rPr lang="fa-IR" smtClean="0"/>
              <a:t>1440/11/03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4548-735A-4836-90B6-0CC517661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0380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43F1E-815F-4F3E-BAB0-0E31B47CEB9F}" type="datetimeFigureOut">
              <a:rPr lang="fa-IR" smtClean="0"/>
              <a:t>1440/11/03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04548-735A-4836-90B6-0CC51766134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014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gif"/><Relationship Id="rId7" Type="http://schemas.openxmlformats.org/officeDocument/2006/relationships/image" Target="../media/image7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gif"/><Relationship Id="rId7" Type="http://schemas.openxmlformats.org/officeDocument/2006/relationships/image" Target="../media/image7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حوزه دانش آموزی\تولید محتوا\نماز\اعمال نماز\تکبی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386" y="134219"/>
            <a:ext cx="148125" cy="35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حوزه دانش آموزی\تولید محتوا\نماز\اعمال نماز\رکو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24422" y="1076484"/>
            <a:ext cx="335468" cy="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07584" y="1782301"/>
            <a:ext cx="456295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حوزه دانش آموزی\تولید محتوا\نماز\اعمال نماز\سلام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72335" y="6437152"/>
            <a:ext cx="305357" cy="39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حوزه دانش آموزی\تولید محتوا\نماز\اعمال نماز\قنوت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23125" y="3835037"/>
            <a:ext cx="237516" cy="449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06136" y="2058341"/>
            <a:ext cx="315485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/>
          <p:nvPr/>
        </p:nvSpPr>
        <p:spPr>
          <a:xfrm>
            <a:off x="838200" y="152400"/>
            <a:ext cx="7162800" cy="6293370"/>
          </a:xfrm>
          <a:custGeom>
            <a:avLst/>
            <a:gdLst>
              <a:gd name="connsiteX0" fmla="*/ 243417 w 5900676"/>
              <a:gd name="connsiteY0" fmla="*/ 5809992 h 5823439"/>
              <a:gd name="connsiteX1" fmla="*/ 270311 w 5900676"/>
              <a:gd name="connsiteY1" fmla="*/ 3187816 h 5823439"/>
              <a:gd name="connsiteX2" fmla="*/ 2986617 w 5900676"/>
              <a:gd name="connsiteY2" fmla="*/ 863 h 5823439"/>
              <a:gd name="connsiteX3" fmla="*/ 5702922 w 5900676"/>
              <a:gd name="connsiteY3" fmla="*/ 3497098 h 5823439"/>
              <a:gd name="connsiteX4" fmla="*/ 5689475 w 5900676"/>
              <a:gd name="connsiteY4" fmla="*/ 5823439 h 58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0676" h="5823439">
                <a:moveTo>
                  <a:pt x="243417" y="5809992"/>
                </a:moveTo>
                <a:cubicBezTo>
                  <a:pt x="28264" y="4982998"/>
                  <a:pt x="-186889" y="4156004"/>
                  <a:pt x="270311" y="3187816"/>
                </a:cubicBezTo>
                <a:cubicBezTo>
                  <a:pt x="727511" y="2219628"/>
                  <a:pt x="2081182" y="-50684"/>
                  <a:pt x="2986617" y="863"/>
                </a:cubicBezTo>
                <a:cubicBezTo>
                  <a:pt x="3892052" y="52410"/>
                  <a:pt x="5252446" y="2526669"/>
                  <a:pt x="5702922" y="3497098"/>
                </a:cubicBezTo>
                <a:cubicBezTo>
                  <a:pt x="6153398" y="4467527"/>
                  <a:pt x="5693957" y="5435716"/>
                  <a:pt x="5689475" y="5823439"/>
                </a:cubicBezTo>
              </a:path>
            </a:pathLst>
          </a:custGeom>
          <a:ln w="127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8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33070" y="652131"/>
            <a:ext cx="224560" cy="4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59890" y="1311196"/>
            <a:ext cx="224560" cy="4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20163" y="2495302"/>
            <a:ext cx="456295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18715" y="2875942"/>
            <a:ext cx="315485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75226" y="3432992"/>
            <a:ext cx="224560" cy="4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E:\حوزه دانش آموزی\تولید محتوا\نماز\اعمال نماز\رکو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86666" y="4335156"/>
            <a:ext cx="335468" cy="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62108" y="5135410"/>
            <a:ext cx="456295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6657" y="5357128"/>
            <a:ext cx="315485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97574" y="4693687"/>
            <a:ext cx="224560" cy="4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4190" y="5790994"/>
            <a:ext cx="456295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12877" y="6088507"/>
            <a:ext cx="315485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Freeform 28"/>
          <p:cNvSpPr/>
          <p:nvPr/>
        </p:nvSpPr>
        <p:spPr>
          <a:xfrm>
            <a:off x="1551694" y="954126"/>
            <a:ext cx="5763506" cy="5370474"/>
          </a:xfrm>
          <a:custGeom>
            <a:avLst/>
            <a:gdLst>
              <a:gd name="connsiteX0" fmla="*/ 243417 w 5900676"/>
              <a:gd name="connsiteY0" fmla="*/ 5809992 h 5823439"/>
              <a:gd name="connsiteX1" fmla="*/ 270311 w 5900676"/>
              <a:gd name="connsiteY1" fmla="*/ 3187816 h 5823439"/>
              <a:gd name="connsiteX2" fmla="*/ 2986617 w 5900676"/>
              <a:gd name="connsiteY2" fmla="*/ 863 h 5823439"/>
              <a:gd name="connsiteX3" fmla="*/ 5702922 w 5900676"/>
              <a:gd name="connsiteY3" fmla="*/ 3497098 h 5823439"/>
              <a:gd name="connsiteX4" fmla="*/ 5689475 w 5900676"/>
              <a:gd name="connsiteY4" fmla="*/ 5823439 h 58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0676" h="5823439">
                <a:moveTo>
                  <a:pt x="243417" y="5809992"/>
                </a:moveTo>
                <a:cubicBezTo>
                  <a:pt x="28264" y="4982998"/>
                  <a:pt x="-186889" y="4156004"/>
                  <a:pt x="270311" y="3187816"/>
                </a:cubicBezTo>
                <a:cubicBezTo>
                  <a:pt x="727511" y="2219628"/>
                  <a:pt x="2081182" y="-50684"/>
                  <a:pt x="2986617" y="863"/>
                </a:cubicBezTo>
                <a:cubicBezTo>
                  <a:pt x="3892052" y="52410"/>
                  <a:pt x="5252446" y="2526669"/>
                  <a:pt x="5702922" y="3497098"/>
                </a:cubicBezTo>
                <a:cubicBezTo>
                  <a:pt x="6153398" y="4467527"/>
                  <a:pt x="5693957" y="5435716"/>
                  <a:pt x="5689475" y="5823439"/>
                </a:cubicBezTo>
              </a:path>
            </a:pathLst>
          </a:custGeom>
          <a:ln w="127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1" name="Picture 4" descr="E:\حوزه دانش آموزی\تولید محتوا\نماز\اعمال نماز\رکو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027414"/>
            <a:ext cx="317462" cy="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87" y="1752760"/>
            <a:ext cx="431804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E:\حوزه دانش آموزی\تولید محتوا\نماز\اعمال نماز\سلام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250" y="6437151"/>
            <a:ext cx="288968" cy="39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835" y="2093503"/>
            <a:ext cx="298552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4" y="603061"/>
            <a:ext cx="212507" cy="4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291328"/>
            <a:ext cx="212507" cy="4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365" y="2592649"/>
            <a:ext cx="431804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089" y="2890162"/>
            <a:ext cx="298552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3653854"/>
            <a:ext cx="212507" cy="4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E:\حوزه دانش آموزی\تولید محتوا\نماز\اعمال نماز\رکو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207" y="4100232"/>
            <a:ext cx="317462" cy="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87" y="4965288"/>
            <a:ext cx="431804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386" y="5269728"/>
            <a:ext cx="298552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953" y="4482693"/>
            <a:ext cx="212507" cy="4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503" y="5705036"/>
            <a:ext cx="431804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893" y="5956520"/>
            <a:ext cx="298552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64944" y="1431562"/>
            <a:ext cx="2525285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SA" sz="1400" b="1" dirty="0" smtClean="0">
                <a:solidFill>
                  <a:srgbClr val="FFC90E"/>
                </a:solidFill>
                <a:effectLst/>
                <a:latin typeface="B Titr"/>
                <a:ea typeface="Calibri"/>
                <a:cs typeface="B Titr"/>
              </a:rPr>
              <a:t>بِسْمِ اللَّهِ الرَّحْمنِ الرَّحِیمِ</a:t>
            </a:r>
            <a:endParaRPr lang="en-US" sz="1200" dirty="0" smtClean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</a:pPr>
            <a:r>
              <a:rPr lang="en-US" sz="1400" b="1" dirty="0" smtClean="0">
                <a:solidFill>
                  <a:srgbClr val="FFC90E"/>
                </a:solidFill>
                <a:effectLst/>
                <a:latin typeface="B Titr"/>
                <a:ea typeface="Calibri"/>
                <a:cs typeface="Arial"/>
              </a:rPr>
              <a:t>* </a:t>
            </a:r>
            <a:r>
              <a:rPr lang="ar-SA" sz="1400" b="1" dirty="0" smtClean="0">
                <a:solidFill>
                  <a:srgbClr val="FFC90E"/>
                </a:solidFill>
                <a:effectLst/>
                <a:latin typeface="B Titr"/>
                <a:ea typeface="Calibri"/>
                <a:cs typeface="B Titr"/>
              </a:rPr>
              <a:t>الْحَمْدُ لِلَّهِ رَبِّ الْعَالَمِینَ* الرَّحْمنِ الرَّحِیمِ * مَالِکِ یَوْمِ الدِّینِ * إِیَّاکَ نَعْبُدُ وَ إِیَّاکَ نَسْتَعِینُ * اهْدِنَا الصِّرَاطَ الْمُسْتَقِیمَ *  صِرَاطَ الَّذِینَ أَنْعَمْتَ عَلَیْهِمْ غَیْرِ الْمَغْضُوبِ عَلَیْهِمْ وَ لاَ الضَّالِّینَ</a:t>
            </a:r>
            <a:r>
              <a:rPr lang="fa-IR" sz="1400" b="1" dirty="0" smtClean="0">
                <a:solidFill>
                  <a:srgbClr val="FFC90E"/>
                </a:solidFill>
                <a:effectLst/>
                <a:latin typeface="B Titr"/>
                <a:ea typeface="Calibri"/>
                <a:cs typeface="B Titr"/>
              </a:rPr>
              <a:t> </a:t>
            </a:r>
            <a:r>
              <a:rPr lang="fa-IR" sz="1400" b="1" dirty="0" smtClean="0">
                <a:solidFill>
                  <a:srgbClr val="FF0000"/>
                </a:solidFill>
                <a:effectLst/>
                <a:latin typeface="B Titr"/>
                <a:ea typeface="Calibri"/>
                <a:cs typeface="B Titr"/>
              </a:rPr>
              <a:t>*</a:t>
            </a:r>
            <a:r>
              <a:rPr lang="fa-IR" sz="1400" b="1" dirty="0" smtClean="0">
                <a:solidFill>
                  <a:srgbClr val="FFC90E"/>
                </a:solidFill>
                <a:effectLst/>
                <a:latin typeface="B Titr"/>
                <a:ea typeface="Calibri"/>
                <a:cs typeface="B Titr"/>
              </a:rPr>
              <a:t> بِسْمِ اللَّهِ الرَّحْمَنِ الرَّحِيمِ* قُلْ هُوَ اللَّهُ أَحَدٌ* اللَّهُ الصَّمَدُ *لَمْ يَلِدْ وَلَمْ يُولَدْ </a:t>
            </a:r>
            <a:r>
              <a:rPr lang="en-US" sz="1400" b="1" dirty="0" smtClean="0">
                <a:solidFill>
                  <a:srgbClr val="FFC90E"/>
                </a:solidFill>
                <a:effectLst/>
                <a:latin typeface="B Titr"/>
                <a:ea typeface="Calibri"/>
                <a:cs typeface="Arial"/>
              </a:rPr>
              <a:t> *</a:t>
            </a:r>
            <a:r>
              <a:rPr lang="fa-IR" sz="1400" b="1" dirty="0" smtClean="0">
                <a:solidFill>
                  <a:srgbClr val="FFC90E"/>
                </a:solidFill>
                <a:effectLst/>
                <a:latin typeface="B Titr"/>
                <a:ea typeface="Calibri"/>
                <a:cs typeface="B Titr"/>
              </a:rPr>
              <a:t>وَلَمْ يَكُنْ لَهُ كُفُوًا أَحَدٌ</a:t>
            </a:r>
            <a:endParaRPr lang="en-US" sz="1200" dirty="0">
              <a:ea typeface="Calibri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8305" y="838200"/>
            <a:ext cx="259729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اللهُ اَکبَر</a:t>
            </a:r>
          </a:p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3 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  اللهُ اَکبَر* اللهُ اَکبَر</a:t>
            </a:r>
          </a:p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               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               اللهُ اَکبَر</a:t>
            </a:r>
          </a:p>
          <a:p>
            <a:pPr algn="l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یاحَُِّی یا قَیوم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999669" y="5557457"/>
            <a:ext cx="4700209" cy="1034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اللهُ اَکبَر</a:t>
            </a:r>
            <a:r>
              <a:rPr lang="fa-IR" sz="1400" dirty="0" smtClean="0">
                <a:solidFill>
                  <a:srgbClr val="7030A0"/>
                </a:solidFill>
                <a:cs typeface="B Mitra" pitchFamily="2" charset="-78"/>
              </a:rPr>
              <a:t>* اشهَدُ اَن لا اِلهَ الا اللهُ وَحدهُ لا شریکَ لَهُ * واشهدُ انٌ محمداً عبدُهُ ورَسُولُهُ* اللهُمٌ صَلٌ علی مُحمَّدٍ والِ مُحمَّد</a:t>
            </a:r>
          </a:p>
          <a:p>
            <a:pPr algn="ctr">
              <a:lnSpc>
                <a:spcPct val="150000"/>
              </a:lnSpc>
            </a:pPr>
            <a:r>
              <a:rPr lang="fa-IR" sz="1400" dirty="0" smtClean="0">
                <a:solidFill>
                  <a:srgbClr val="7030A0"/>
                </a:solidFill>
                <a:cs typeface="B Mitra" pitchFamily="2" charset="-78"/>
              </a:rPr>
              <a:t>السٌلامُ عَلیکُم ورحمة اللهِ وبرکاتُهُ</a:t>
            </a:r>
            <a:endParaRPr lang="fa-IR" sz="1400" dirty="0">
              <a:solidFill>
                <a:srgbClr val="7030A0"/>
              </a:solidFill>
              <a:cs typeface="B Mitra" pitchFamily="2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0056" y="3951744"/>
            <a:ext cx="2367193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l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اللهُ اَکبَر</a:t>
            </a:r>
          </a:p>
          <a:p>
            <a:pPr algn="l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3 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l"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اللهُ اَکبَر* اللهُ اَکبَر</a:t>
            </a:r>
          </a:p>
          <a:p>
            <a:pPr algn="l"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  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l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               اللهُ اَکبَر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106137" y="1066800"/>
            <a:ext cx="3037863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العَظیمِ وَبِحَمدِه</a:t>
            </a:r>
            <a:endParaRPr lang="fa-IR" sz="14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 اللهُ اَکبَر        .</a:t>
            </a:r>
          </a:p>
          <a:p>
            <a:pPr algn="l">
              <a:lnSpc>
                <a:spcPct val="150000"/>
              </a:lnSpc>
            </a:pP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</a:t>
            </a: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            .</a:t>
            </a:r>
          </a:p>
          <a:p>
            <a:pPr algn="l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اللهُ اَکبَر                  .</a:t>
            </a:r>
          </a:p>
          <a:p>
            <a:pPr algn="l">
              <a:lnSpc>
                <a:spcPct val="150000"/>
              </a:lnSpc>
            </a:pP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</a:t>
            </a: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                     .</a:t>
            </a:r>
          </a:p>
          <a:p>
            <a:pPr algn="ctr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اللهُ اَکبَر* اللهُ اَکبَر</a:t>
            </a:r>
          </a:p>
          <a:p>
            <a:pPr algn="l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بحول الله و قوته اقوم و اقعد                                 .</a:t>
            </a:r>
          </a:p>
          <a:p>
            <a:pPr algn="l">
              <a:lnSpc>
                <a:spcPct val="150000"/>
              </a:lnSpc>
            </a:pPr>
            <a:endParaRPr lang="fa-IR" sz="14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endParaRPr lang="fa-IR" sz="1400" dirty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200000"/>
              </a:lnSpc>
            </a:pP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العَظیمِ وَبِحَمدِه</a:t>
            </a: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اللهُ اَکبَر</a:t>
            </a:r>
          </a:p>
          <a:p>
            <a:pPr>
              <a:lnSpc>
                <a:spcPct val="150000"/>
              </a:lnSpc>
            </a:pP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اللهُ اَکبَر* اللهُ اَکبَر</a:t>
            </a:r>
          </a:p>
          <a:p>
            <a:pPr>
              <a:lnSpc>
                <a:spcPct val="150000"/>
              </a:lnSpc>
            </a:pP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endParaRPr lang="fa-IR" sz="1300" dirty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«بِحَولِ اللَّه وَ قُوَّتِهِ اَقُومُ وَ اَقْعُد</a:t>
            </a:r>
            <a:endParaRPr lang="fa-IR" sz="14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801263" y="4431268"/>
            <a:ext cx="53739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600" dirty="0" smtClean="0">
                <a:cs typeface="B Mitra" pitchFamily="2" charset="-78"/>
              </a:rPr>
              <a:t>ربنا آتنا فی الدنیا حسنة وفی الاخرة حسنة وقنا عذاب النار</a:t>
            </a:r>
          </a:p>
          <a:p>
            <a:pPr algn="ctr"/>
            <a:r>
              <a:rPr lang="fa-IR" sz="1600" dirty="0" smtClean="0">
                <a:cs typeface="B Mitra" pitchFamily="2" charset="-78"/>
              </a:rPr>
              <a:t>(سوره حمد یا تسبیحات اربعه) سُبحانَ اللهِ والحَمدُ للهِ وَلا اِلهَ الاّ اللهُ واللهُ اکبرُ</a:t>
            </a:r>
          </a:p>
        </p:txBody>
      </p:sp>
    </p:spTree>
    <p:extLst>
      <p:ext uri="{BB962C8B-B14F-4D97-AF65-F5344CB8AC3E}">
        <p14:creationId xmlns:p14="http://schemas.microsoft.com/office/powerpoint/2010/main" val="64226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حوزه دانش آموزی\تولید محتوا\نماز\اعمال نماز\تکبی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075" y="6324600"/>
            <a:ext cx="148125" cy="35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حوزه دانش آموزی\تولید محتوا\نماز\اعمال نماز\رکو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21775" y="2908201"/>
            <a:ext cx="335468" cy="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15905" y="1580908"/>
            <a:ext cx="456295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حوزه دانش آموزی\تولید محتوا\نماز\اعمال نماز\سلام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41796" y="643058"/>
            <a:ext cx="305357" cy="39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حوزه دانش آموزی\تولید محتوا\نماز\اعمال نماز\قنوت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59077"/>
            <a:ext cx="337877" cy="449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85315" y="1866050"/>
            <a:ext cx="315485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/>
          <p:nvPr/>
        </p:nvSpPr>
        <p:spPr>
          <a:xfrm>
            <a:off x="838200" y="152400"/>
            <a:ext cx="7162800" cy="6293370"/>
          </a:xfrm>
          <a:custGeom>
            <a:avLst/>
            <a:gdLst>
              <a:gd name="connsiteX0" fmla="*/ 243417 w 5900676"/>
              <a:gd name="connsiteY0" fmla="*/ 5809992 h 5823439"/>
              <a:gd name="connsiteX1" fmla="*/ 270311 w 5900676"/>
              <a:gd name="connsiteY1" fmla="*/ 3187816 h 5823439"/>
              <a:gd name="connsiteX2" fmla="*/ 2986617 w 5900676"/>
              <a:gd name="connsiteY2" fmla="*/ 863 h 5823439"/>
              <a:gd name="connsiteX3" fmla="*/ 5702922 w 5900676"/>
              <a:gd name="connsiteY3" fmla="*/ 3497098 h 5823439"/>
              <a:gd name="connsiteX4" fmla="*/ 5689475 w 5900676"/>
              <a:gd name="connsiteY4" fmla="*/ 5823439 h 58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0676" h="5823439">
                <a:moveTo>
                  <a:pt x="243417" y="5809992"/>
                </a:moveTo>
                <a:cubicBezTo>
                  <a:pt x="28264" y="4982998"/>
                  <a:pt x="-186889" y="4156004"/>
                  <a:pt x="270311" y="3187816"/>
                </a:cubicBezTo>
                <a:cubicBezTo>
                  <a:pt x="727511" y="2219628"/>
                  <a:pt x="2081182" y="-50684"/>
                  <a:pt x="2986617" y="863"/>
                </a:cubicBezTo>
                <a:cubicBezTo>
                  <a:pt x="3892052" y="52410"/>
                  <a:pt x="5252446" y="2526669"/>
                  <a:pt x="5702922" y="3497098"/>
                </a:cubicBezTo>
                <a:cubicBezTo>
                  <a:pt x="6153398" y="4467527"/>
                  <a:pt x="5693957" y="5435716"/>
                  <a:pt x="5689475" y="5823439"/>
                </a:cubicBezTo>
              </a:path>
            </a:pathLst>
          </a:custGeom>
          <a:ln w="127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8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0640" y="3169480"/>
            <a:ext cx="224560" cy="4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27883" y="2453877"/>
            <a:ext cx="224560" cy="4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9305" y="2190868"/>
            <a:ext cx="456295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99553" y="1148014"/>
            <a:ext cx="315485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71238" y="5248162"/>
            <a:ext cx="224560" cy="4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E:\حوزه دانش آموزی\تولید محتوا\نماز\اعمال نماز\رکو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60732" y="5803801"/>
            <a:ext cx="335468" cy="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3705" y="4165885"/>
            <a:ext cx="456295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56915" y="4510197"/>
            <a:ext cx="315485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57206" y="6263877"/>
            <a:ext cx="224560" cy="4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2305" y="4953360"/>
            <a:ext cx="456295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52115" y="3733800"/>
            <a:ext cx="315485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Freeform 28"/>
          <p:cNvSpPr/>
          <p:nvPr/>
        </p:nvSpPr>
        <p:spPr>
          <a:xfrm>
            <a:off x="1464397" y="838199"/>
            <a:ext cx="5927455" cy="5663915"/>
          </a:xfrm>
          <a:custGeom>
            <a:avLst/>
            <a:gdLst>
              <a:gd name="connsiteX0" fmla="*/ 243417 w 5900676"/>
              <a:gd name="connsiteY0" fmla="*/ 5809992 h 5823439"/>
              <a:gd name="connsiteX1" fmla="*/ 270311 w 5900676"/>
              <a:gd name="connsiteY1" fmla="*/ 3187816 h 5823439"/>
              <a:gd name="connsiteX2" fmla="*/ 2986617 w 5900676"/>
              <a:gd name="connsiteY2" fmla="*/ 863 h 5823439"/>
              <a:gd name="connsiteX3" fmla="*/ 5702922 w 5900676"/>
              <a:gd name="connsiteY3" fmla="*/ 3497098 h 5823439"/>
              <a:gd name="connsiteX4" fmla="*/ 5689475 w 5900676"/>
              <a:gd name="connsiteY4" fmla="*/ 5823439 h 58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0676" h="5823439">
                <a:moveTo>
                  <a:pt x="243417" y="5809992"/>
                </a:moveTo>
                <a:cubicBezTo>
                  <a:pt x="28264" y="4982998"/>
                  <a:pt x="-186889" y="4156004"/>
                  <a:pt x="270311" y="3187816"/>
                </a:cubicBezTo>
                <a:cubicBezTo>
                  <a:pt x="727511" y="2219628"/>
                  <a:pt x="2081182" y="-50684"/>
                  <a:pt x="2986617" y="863"/>
                </a:cubicBezTo>
                <a:cubicBezTo>
                  <a:pt x="3892052" y="52410"/>
                  <a:pt x="5252446" y="2526669"/>
                  <a:pt x="5702922" y="3497098"/>
                </a:cubicBezTo>
                <a:cubicBezTo>
                  <a:pt x="6153398" y="4467527"/>
                  <a:pt x="5693957" y="5435716"/>
                  <a:pt x="5689475" y="5823439"/>
                </a:cubicBezTo>
              </a:path>
            </a:pathLst>
          </a:custGeom>
          <a:ln w="127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1" name="Picture 4" descr="E:\حوزه دانش آموزی\تولید محتوا\نماز\اعمال نماز\رکو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38" y="2928885"/>
            <a:ext cx="317462" cy="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185" y="1542281"/>
            <a:ext cx="431804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E:\حوزه دانش آموزی\تولید محتوا\نماز\اعمال نماز\سلام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592" y="663839"/>
            <a:ext cx="288968" cy="39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28" y="1746148"/>
            <a:ext cx="298552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57711"/>
            <a:ext cx="212507" cy="4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33685"/>
            <a:ext cx="212507" cy="4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67245"/>
            <a:ext cx="431804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713" y="1114723"/>
            <a:ext cx="298552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893" y="6416277"/>
            <a:ext cx="212507" cy="4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E:\حوزه دانش آموزی\تولید محتوا\نماز\اعمال نماز\رکو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590678"/>
            <a:ext cx="317462" cy="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93" y="4816437"/>
            <a:ext cx="431804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048" y="4415419"/>
            <a:ext cx="298552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016" y="5071573"/>
            <a:ext cx="212507" cy="4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30277"/>
            <a:ext cx="393662" cy="27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648" y="3637942"/>
            <a:ext cx="298552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96339" y="6111808"/>
            <a:ext cx="5642661" cy="669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SA" sz="1100" b="1" dirty="0" smtClean="0">
                <a:solidFill>
                  <a:srgbClr val="FF0000"/>
                </a:solidFill>
                <a:effectLst/>
                <a:latin typeface="B Titr"/>
                <a:ea typeface="Calibri"/>
                <a:cs typeface="B Titr"/>
              </a:rPr>
              <a:t>بِسْمِ اللَّهِ الرَّحْمنِ الرَّحِیمِ</a:t>
            </a:r>
            <a:r>
              <a:rPr lang="fa-IR" sz="1100" b="1" dirty="0" smtClean="0">
                <a:solidFill>
                  <a:srgbClr val="FF0000"/>
                </a:solidFill>
                <a:effectLst/>
                <a:latin typeface="B Titr"/>
                <a:ea typeface="Calibri"/>
                <a:cs typeface="B Titr"/>
              </a:rPr>
              <a:t>*</a:t>
            </a:r>
            <a:r>
              <a:rPr lang="en-US" sz="1100" b="1" dirty="0" smtClean="0">
                <a:solidFill>
                  <a:srgbClr val="FF0000"/>
                </a:solidFill>
                <a:effectLst/>
                <a:latin typeface="B Titr"/>
                <a:ea typeface="Calibri"/>
                <a:cs typeface="Arial"/>
              </a:rPr>
              <a:t>* </a:t>
            </a:r>
            <a:r>
              <a:rPr lang="ar-SA" sz="1100" b="1" dirty="0" smtClean="0">
                <a:solidFill>
                  <a:srgbClr val="FF0000"/>
                </a:solidFill>
                <a:effectLst/>
                <a:latin typeface="B Titr"/>
                <a:ea typeface="Calibri"/>
                <a:cs typeface="B Titr"/>
              </a:rPr>
              <a:t>الْحَمْدُ لِلَّهِ رَبِّ الْعَالَمِینَ* الرَّحْمنِ الرَّحِیمِ * مَالِکِ یَوْمِ الدِّینِ * إِیَّاکَ نَعْبُدُ وَ إِیَّاکَ نَسْتَعِینُ * اهْدِنَا الصِّرَاطَ الْمُسْتَقِیمَ *  صِرَاطَ الَّذِینَ أَنْعَمْتَ عَلَیْهِمْ غَیْرِ الْمَغْضُوبِ عَلَیْهِمْ وَ لاَ الضَّالِّینَ</a:t>
            </a:r>
            <a:r>
              <a:rPr lang="fa-IR" sz="1100" b="1" dirty="0" smtClean="0">
                <a:solidFill>
                  <a:srgbClr val="FF0000"/>
                </a:solidFill>
                <a:effectLst/>
                <a:latin typeface="B Titr"/>
                <a:ea typeface="Calibri"/>
                <a:cs typeface="B Titr"/>
              </a:rPr>
              <a:t> * بِسْمِ اللَّهِ الرَّحْمَنِ الرَّحِيمِ* قُلْ هُوَ اللَّهُ أَحَدٌ* اللَّهُ الصَّمَدُ *لَمْ يَلِدْ وَلَمْ يُولَدْ </a:t>
            </a:r>
            <a:r>
              <a:rPr lang="en-US" sz="1100" b="1" dirty="0" smtClean="0">
                <a:solidFill>
                  <a:srgbClr val="FF0000"/>
                </a:solidFill>
                <a:effectLst/>
                <a:latin typeface="B Titr"/>
                <a:ea typeface="Calibri"/>
                <a:cs typeface="Arial"/>
              </a:rPr>
              <a:t> *</a:t>
            </a:r>
            <a:r>
              <a:rPr lang="fa-IR" sz="1100" b="1" dirty="0" smtClean="0">
                <a:solidFill>
                  <a:srgbClr val="FF0000"/>
                </a:solidFill>
                <a:effectLst/>
                <a:latin typeface="B Titr"/>
                <a:ea typeface="Calibri"/>
                <a:cs typeface="B Titr"/>
              </a:rPr>
              <a:t>وَلَمْ يَكُنْ لَهُ كُفُوًا أَحَدٌ</a:t>
            </a:r>
            <a:endParaRPr lang="en-US" sz="1050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3200400" y="838200"/>
            <a:ext cx="259729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اللهُ اَکبَر</a:t>
            </a:r>
          </a:p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3 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  اللهُ اَکبَر* اللهُ اَکبَر</a:t>
            </a:r>
          </a:p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               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               اللهُ اَکبَر</a:t>
            </a:r>
          </a:p>
          <a:p>
            <a:pPr algn="l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یاحَُِّی یا قَیوم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334639" y="1143000"/>
            <a:ext cx="21125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200" b="1" dirty="0" smtClean="0">
                <a:solidFill>
                  <a:srgbClr val="7030A0"/>
                </a:solidFill>
                <a:cs typeface="B Mitra" pitchFamily="2" charset="-78"/>
              </a:rPr>
              <a:t>اشهَدُ اَن لا اِلهَ الا اللهُ وَحدهُ لا شریکَ لَهُ * واشهدُ انٌ محمداً عبدُهُ ورَسُولُهُ* اللهُمٌ صَلٌ علی مُحمَّدٍ والِ مُحمَّد</a:t>
            </a:r>
          </a:p>
          <a:p>
            <a:pPr algn="ctr">
              <a:lnSpc>
                <a:spcPct val="150000"/>
              </a:lnSpc>
            </a:pPr>
            <a:r>
              <a:rPr lang="fa-IR" sz="3200" dirty="0">
                <a:solidFill>
                  <a:srgbClr val="FF0000"/>
                </a:solidFill>
                <a:cs typeface="B Mitra" pitchFamily="2" charset="-78"/>
              </a:rPr>
              <a:t>اللهُ </a:t>
            </a:r>
            <a:r>
              <a:rPr lang="fa-IR" sz="3200" dirty="0" smtClean="0">
                <a:solidFill>
                  <a:srgbClr val="FF0000"/>
                </a:solidFill>
                <a:cs typeface="B Mitra" pitchFamily="2" charset="-78"/>
              </a:rPr>
              <a:t>اَکبَر</a:t>
            </a:r>
            <a:endParaRPr lang="fa-IR" sz="32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0" y="4074602"/>
            <a:ext cx="2367193" cy="179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l">
              <a:lnSpc>
                <a:spcPct val="15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 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l">
              <a:lnSpc>
                <a:spcPct val="20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829800" y="1256467"/>
            <a:ext cx="3037863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العَظیمِ وَبِحَمدِه</a:t>
            </a:r>
            <a:endParaRPr lang="fa-IR" sz="14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 اللهُ اَکبَر        .</a:t>
            </a:r>
          </a:p>
          <a:p>
            <a:pPr algn="l">
              <a:lnSpc>
                <a:spcPct val="150000"/>
              </a:lnSpc>
            </a:pP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</a:t>
            </a: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            .</a:t>
            </a:r>
          </a:p>
          <a:p>
            <a:pPr algn="l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اللهُ اَکبَر                  .</a:t>
            </a:r>
          </a:p>
          <a:p>
            <a:pPr algn="l">
              <a:lnSpc>
                <a:spcPct val="150000"/>
              </a:lnSpc>
            </a:pP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</a:t>
            </a: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                     .</a:t>
            </a:r>
          </a:p>
          <a:p>
            <a:pPr algn="ctr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اللهُ اَکبَر* اللهُ اَکبَر</a:t>
            </a:r>
          </a:p>
          <a:p>
            <a:pPr algn="l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بحول الله و قوته اقوم و اقعد                                 .</a:t>
            </a:r>
          </a:p>
          <a:p>
            <a:pPr algn="l">
              <a:lnSpc>
                <a:spcPct val="150000"/>
              </a:lnSpc>
            </a:pPr>
            <a:endParaRPr lang="fa-IR" sz="14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endParaRPr lang="fa-IR" sz="1400" dirty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200000"/>
              </a:lnSpc>
            </a:pP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العَظیمِ وَبِحَمدِه</a:t>
            </a: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اللهُ اَکبَر</a:t>
            </a:r>
          </a:p>
          <a:p>
            <a:pPr>
              <a:lnSpc>
                <a:spcPct val="150000"/>
              </a:lnSpc>
            </a:pP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اللهُ اَکبَر* اللهُ اَکبَر</a:t>
            </a:r>
          </a:p>
          <a:p>
            <a:pPr>
              <a:lnSpc>
                <a:spcPct val="150000"/>
              </a:lnSpc>
            </a:pP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endParaRPr lang="fa-IR" sz="1300" dirty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«بِحَولِ اللَّه وَ قُوَّتِهِ اَقُومُ وَ اَقْعُد</a:t>
            </a:r>
            <a:endParaRPr lang="fa-IR" sz="14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516440" y="5713600"/>
            <a:ext cx="36660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600" dirty="0" smtClean="0">
                <a:cs typeface="B Mitra" pitchFamily="2" charset="-78"/>
              </a:rPr>
              <a:t>ربنا آتنا فی الدنیا حسنة وفی الاخرة حسنة وقنا عذاب النار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1200" y="3239631"/>
            <a:ext cx="48046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dirty="0" smtClean="0">
                <a:solidFill>
                  <a:srgbClr val="0070C0"/>
                </a:solidFill>
                <a:cs typeface="B Mitra" pitchFamily="2" charset="-78"/>
              </a:rPr>
              <a:t>سُبحانَ </a:t>
            </a:r>
            <a:r>
              <a:rPr lang="fa-IR" sz="2800" dirty="0">
                <a:solidFill>
                  <a:srgbClr val="0070C0"/>
                </a:solidFill>
                <a:cs typeface="B Mitra" pitchFamily="2" charset="-78"/>
              </a:rPr>
              <a:t>اللهِ والحَمدُ للهِ وَلا اِلهَ الاّ اللهُ واللهُ </a:t>
            </a:r>
            <a:r>
              <a:rPr lang="fa-IR" sz="2800" dirty="0" smtClean="0">
                <a:solidFill>
                  <a:srgbClr val="0070C0"/>
                </a:solidFill>
                <a:cs typeface="B Mitra" pitchFamily="2" charset="-78"/>
              </a:rPr>
              <a:t>اکبرُ</a:t>
            </a:r>
          </a:p>
          <a:p>
            <a:pPr algn="ctr"/>
            <a:endParaRPr lang="fa-IR" sz="1600" dirty="0">
              <a:cs typeface="B Mitra" pitchFamily="2" charset="-78"/>
            </a:endParaRPr>
          </a:p>
          <a:p>
            <a:pPr algn="ctr"/>
            <a:endParaRPr lang="fa-IR" sz="1600" dirty="0">
              <a:cs typeface="B Mitra" pitchFamily="2" charset="-78"/>
            </a:endParaRPr>
          </a:p>
          <a:p>
            <a:pPr algn="ctr"/>
            <a:endParaRPr lang="fa-IR" sz="1600" dirty="0" smtClean="0">
              <a:cs typeface="B Mitra" pitchFamily="2" charset="-78"/>
            </a:endParaRPr>
          </a:p>
          <a:p>
            <a:pPr algn="ctr"/>
            <a:r>
              <a:rPr lang="fa-IR" sz="4800" b="1" dirty="0">
                <a:solidFill>
                  <a:srgbClr val="FF0000"/>
                </a:solidFill>
                <a:cs typeface="B Mitra" pitchFamily="2" charset="-78"/>
              </a:rPr>
              <a:t>اللهُ اَکبَر</a:t>
            </a:r>
          </a:p>
          <a:p>
            <a:pPr algn="ctr"/>
            <a:endParaRPr lang="fa-IR" sz="1600" dirty="0"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92265" y="304800"/>
            <a:ext cx="10607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1200" dirty="0">
                <a:solidFill>
                  <a:srgbClr val="7030A0"/>
                </a:solidFill>
                <a:cs typeface="B Mitra" pitchFamily="2" charset="-78"/>
              </a:rPr>
              <a:t>السٌلامُ عَلیکُم ورحمة اللهِ وبرکاتُهُ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627883" y="4038600"/>
            <a:ext cx="2367193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>
              <a:lnSpc>
                <a:spcPct val="15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 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>
              <a:lnSpc>
                <a:spcPct val="20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92803" y="1483802"/>
            <a:ext cx="2367193" cy="179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l">
              <a:lnSpc>
                <a:spcPct val="15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3 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l">
              <a:lnSpc>
                <a:spcPct val="20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31603" y="1515381"/>
            <a:ext cx="2367193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>
              <a:lnSpc>
                <a:spcPct val="15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3 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>
              <a:lnSpc>
                <a:spcPct val="15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</p:txBody>
      </p:sp>
    </p:spTree>
    <p:extLst>
      <p:ext uri="{BB962C8B-B14F-4D97-AF65-F5344CB8AC3E}">
        <p14:creationId xmlns:p14="http://schemas.microsoft.com/office/powerpoint/2010/main" val="8539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حوزه دانش آموزی\تولید محتوا\نماز\اعمال نماز\تکبی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426769"/>
            <a:ext cx="148125" cy="35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حوزه دانش آموزی\تولید محتوا\نماز\اعمال نماز\رکو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05600" y="2743200"/>
            <a:ext cx="335468" cy="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1588" y="1980130"/>
            <a:ext cx="456295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حوزه دانش آموزی\تولید محتوا\نماز\اعمال نماز\سلام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6107" y="609600"/>
            <a:ext cx="305357" cy="39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حوزه دانش آموزی\تولید محتوا\نماز\اعمال نماز\قنوت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10200"/>
            <a:ext cx="337877" cy="449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/>
          <p:nvPr/>
        </p:nvSpPr>
        <p:spPr>
          <a:xfrm>
            <a:off x="838200" y="0"/>
            <a:ext cx="7162800" cy="6293370"/>
          </a:xfrm>
          <a:custGeom>
            <a:avLst/>
            <a:gdLst>
              <a:gd name="connsiteX0" fmla="*/ 243417 w 5900676"/>
              <a:gd name="connsiteY0" fmla="*/ 5809992 h 5823439"/>
              <a:gd name="connsiteX1" fmla="*/ 270311 w 5900676"/>
              <a:gd name="connsiteY1" fmla="*/ 3187816 h 5823439"/>
              <a:gd name="connsiteX2" fmla="*/ 2986617 w 5900676"/>
              <a:gd name="connsiteY2" fmla="*/ 863 h 5823439"/>
              <a:gd name="connsiteX3" fmla="*/ 5702922 w 5900676"/>
              <a:gd name="connsiteY3" fmla="*/ 3497098 h 5823439"/>
              <a:gd name="connsiteX4" fmla="*/ 5689475 w 5900676"/>
              <a:gd name="connsiteY4" fmla="*/ 5823439 h 58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0676" h="5823439">
                <a:moveTo>
                  <a:pt x="243417" y="5809992"/>
                </a:moveTo>
                <a:cubicBezTo>
                  <a:pt x="28264" y="4982998"/>
                  <a:pt x="-186889" y="4156004"/>
                  <a:pt x="270311" y="3187816"/>
                </a:cubicBezTo>
                <a:cubicBezTo>
                  <a:pt x="727511" y="2219628"/>
                  <a:pt x="2081182" y="-50684"/>
                  <a:pt x="2986617" y="863"/>
                </a:cubicBezTo>
                <a:cubicBezTo>
                  <a:pt x="3892052" y="52410"/>
                  <a:pt x="5252446" y="2526669"/>
                  <a:pt x="5702922" y="3497098"/>
                </a:cubicBezTo>
                <a:cubicBezTo>
                  <a:pt x="6153398" y="4467527"/>
                  <a:pt x="5693957" y="5435716"/>
                  <a:pt x="5689475" y="5823439"/>
                </a:cubicBezTo>
              </a:path>
            </a:pathLst>
          </a:custGeom>
          <a:ln w="127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8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60670" y="3017080"/>
            <a:ext cx="254530" cy="50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20052" y="2375595"/>
            <a:ext cx="456295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91471" y="1396272"/>
            <a:ext cx="315485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E:\حوزه دانش آموزی\تولید محتوا\نماز\اعمال نماز\رکو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36932" y="5041801"/>
            <a:ext cx="335468" cy="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905" y="4013485"/>
            <a:ext cx="456295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57206" y="5748754"/>
            <a:ext cx="284876" cy="56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2305" y="4419600"/>
            <a:ext cx="456295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Freeform 28"/>
          <p:cNvSpPr/>
          <p:nvPr/>
        </p:nvSpPr>
        <p:spPr>
          <a:xfrm>
            <a:off x="1464397" y="685799"/>
            <a:ext cx="5927455" cy="5663915"/>
          </a:xfrm>
          <a:custGeom>
            <a:avLst/>
            <a:gdLst>
              <a:gd name="connsiteX0" fmla="*/ 243417 w 5900676"/>
              <a:gd name="connsiteY0" fmla="*/ 5809992 h 5823439"/>
              <a:gd name="connsiteX1" fmla="*/ 270311 w 5900676"/>
              <a:gd name="connsiteY1" fmla="*/ 3187816 h 5823439"/>
              <a:gd name="connsiteX2" fmla="*/ 2986617 w 5900676"/>
              <a:gd name="connsiteY2" fmla="*/ 863 h 5823439"/>
              <a:gd name="connsiteX3" fmla="*/ 5702922 w 5900676"/>
              <a:gd name="connsiteY3" fmla="*/ 3497098 h 5823439"/>
              <a:gd name="connsiteX4" fmla="*/ 5689475 w 5900676"/>
              <a:gd name="connsiteY4" fmla="*/ 5823439 h 58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0676" h="5823439">
                <a:moveTo>
                  <a:pt x="243417" y="5809992"/>
                </a:moveTo>
                <a:cubicBezTo>
                  <a:pt x="28264" y="4982998"/>
                  <a:pt x="-186889" y="4156004"/>
                  <a:pt x="270311" y="3187816"/>
                </a:cubicBezTo>
                <a:cubicBezTo>
                  <a:pt x="727511" y="2219628"/>
                  <a:pt x="2081182" y="-50684"/>
                  <a:pt x="2986617" y="863"/>
                </a:cubicBezTo>
                <a:cubicBezTo>
                  <a:pt x="3892052" y="52410"/>
                  <a:pt x="5252446" y="2526669"/>
                  <a:pt x="5702922" y="3497098"/>
                </a:cubicBezTo>
                <a:cubicBezTo>
                  <a:pt x="6153398" y="4467527"/>
                  <a:pt x="5693957" y="5435716"/>
                  <a:pt x="5689475" y="5823439"/>
                </a:cubicBezTo>
              </a:path>
            </a:pathLst>
          </a:custGeom>
          <a:ln w="127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1" name="Picture 4" descr="E:\حوزه دانش آموزی\تولید محتوا\نماز\اعمال نماز\رکو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76485"/>
            <a:ext cx="317462" cy="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81200"/>
            <a:ext cx="431804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E:\حوزه دانش آموزی\تولید محتوا\نماز\اعمال نماز\سلام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32" y="600317"/>
            <a:ext cx="288968" cy="39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81285"/>
            <a:ext cx="239396" cy="49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782" y="2375595"/>
            <a:ext cx="431804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134" y="1396272"/>
            <a:ext cx="298552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867399"/>
            <a:ext cx="272894" cy="56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E:\حوزه دانش آموزی\تولید محتوا\نماز\اعمال نماز\رکو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317462" cy="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93" y="4343760"/>
            <a:ext cx="431804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977877"/>
            <a:ext cx="393662" cy="27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96339" y="5791200"/>
            <a:ext cx="5642661" cy="1339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SA" sz="1200" b="1" dirty="0" smtClean="0">
                <a:solidFill>
                  <a:srgbClr val="7030A0"/>
                </a:solidFill>
                <a:effectLst/>
                <a:latin typeface="B Titr"/>
                <a:ea typeface="Calibri"/>
                <a:cs typeface="B Titr"/>
              </a:rPr>
              <a:t>بِسْمِ اللَّهِ الرَّحْمنِ الرَّحِیمِ</a:t>
            </a:r>
            <a:r>
              <a:rPr lang="fa-IR" sz="1200" b="1" dirty="0" smtClean="0">
                <a:solidFill>
                  <a:srgbClr val="7030A0"/>
                </a:solidFill>
                <a:effectLst/>
                <a:latin typeface="B Titr"/>
                <a:ea typeface="Calibri"/>
                <a:cs typeface="B Titr"/>
              </a:rPr>
              <a:t>*</a:t>
            </a:r>
            <a:r>
              <a:rPr lang="en-US" sz="1200" b="1" dirty="0" smtClean="0">
                <a:solidFill>
                  <a:srgbClr val="7030A0"/>
                </a:solidFill>
                <a:effectLst/>
                <a:latin typeface="B Titr"/>
                <a:ea typeface="Calibri"/>
                <a:cs typeface="Arial"/>
              </a:rPr>
              <a:t>* </a:t>
            </a:r>
            <a:r>
              <a:rPr lang="ar-SA" sz="1200" b="1" dirty="0" smtClean="0">
                <a:solidFill>
                  <a:srgbClr val="7030A0"/>
                </a:solidFill>
                <a:effectLst/>
                <a:latin typeface="B Titr"/>
                <a:ea typeface="Calibri"/>
                <a:cs typeface="B Titr"/>
              </a:rPr>
              <a:t>الْحَمْدُ لِلَّهِ رَبِّ الْعَالَمِینَ* الرَّحْمنِ الرَّحِیمِ * مَالِکِ یَوْمِ الدِّینِ * إِیَّاکَ نَعْبُدُ وَ إِیَّاکَ نَسْتَعِینُ * اهْدِنَا الصِّرَاطَ الْمُسْتَقِیمَ *  صِرَاطَ الَّذِینَ أَنْعَمْتَ عَلَیْهِمْ غَیْرِ الْمَغْضُوبِ عَلَیْهِمْ وَ لاَ الضَّالِّینَ</a:t>
            </a:r>
            <a:r>
              <a:rPr lang="fa-IR" sz="1200" b="1" dirty="0" smtClean="0">
                <a:solidFill>
                  <a:srgbClr val="7030A0"/>
                </a:solidFill>
                <a:effectLst/>
                <a:latin typeface="B Titr"/>
                <a:ea typeface="Calibri"/>
                <a:cs typeface="B Titr"/>
              </a:rPr>
              <a:t> * بِسْمِ اللَّهِ الرَّحْمَنِ الرَّحِيمِ* قُلْ هُوَ اللَّهُ أَحَدٌ* اللَّهُ الصَّمَدُ *لَمْ يَلِدْ وَلَمْ يُولَدْ </a:t>
            </a:r>
            <a:r>
              <a:rPr lang="en-US" sz="1200" b="1" dirty="0" smtClean="0">
                <a:solidFill>
                  <a:srgbClr val="7030A0"/>
                </a:solidFill>
                <a:effectLst/>
                <a:latin typeface="B Titr"/>
                <a:ea typeface="Calibri"/>
                <a:cs typeface="Arial"/>
              </a:rPr>
              <a:t> *</a:t>
            </a:r>
            <a:r>
              <a:rPr lang="fa-IR" sz="1200" b="1" dirty="0" smtClean="0">
                <a:solidFill>
                  <a:srgbClr val="7030A0"/>
                </a:solidFill>
                <a:effectLst/>
                <a:latin typeface="B Titr"/>
                <a:ea typeface="Calibri"/>
                <a:cs typeface="B Titr"/>
              </a:rPr>
              <a:t>وَلَمْ يَكُنْ لَهُ كُفُوًا أَحَدٌ</a:t>
            </a:r>
          </a:p>
          <a:p>
            <a:pPr algn="ctr">
              <a:lnSpc>
                <a:spcPct val="115000"/>
              </a:lnSpc>
            </a:pPr>
            <a:r>
              <a:rPr lang="fa-IR" sz="2400" b="1" dirty="0">
                <a:solidFill>
                  <a:srgbClr val="0070C0"/>
                </a:solidFill>
                <a:cs typeface="B Mitra" pitchFamily="2" charset="-78"/>
              </a:rPr>
              <a:t>اللهُ اَکبَر</a:t>
            </a:r>
          </a:p>
          <a:p>
            <a:pPr algn="ctr">
              <a:lnSpc>
                <a:spcPct val="115000"/>
              </a:lnSpc>
            </a:pPr>
            <a:endParaRPr lang="en-US" sz="1050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3200400" y="685800"/>
            <a:ext cx="259729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اللهُ اَکبَر</a:t>
            </a:r>
          </a:p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3 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  اللهُ اَکبَر* اللهُ اَکبَر</a:t>
            </a:r>
          </a:p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               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               اللهُ اَکبَر</a:t>
            </a:r>
          </a:p>
          <a:p>
            <a:pPr algn="l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یاحَُِّی یا قَیوم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048000" y="1403628"/>
            <a:ext cx="2666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b="1" dirty="0" smtClean="0">
                <a:solidFill>
                  <a:srgbClr val="7030A0"/>
                </a:solidFill>
                <a:cs typeface="B Mitra" pitchFamily="2" charset="-78"/>
              </a:rPr>
              <a:t>اشهَدُ اَن لا اِلهَ الا اللهُ وَحدهُ لا شریکَ لَهُ </a:t>
            </a:r>
          </a:p>
          <a:p>
            <a:pPr algn="ctr"/>
            <a:r>
              <a:rPr lang="fa-IR" sz="1400" b="1" dirty="0" smtClean="0">
                <a:solidFill>
                  <a:srgbClr val="7030A0"/>
                </a:solidFill>
                <a:cs typeface="B Mitra" pitchFamily="2" charset="-78"/>
              </a:rPr>
              <a:t> واشهدُ انٌ محمداً عبدُهُ ورَسُولُهُ* اللهُمٌ صَلٌ علی مُحمَّدٍ والِ مُحمَّد</a:t>
            </a:r>
          </a:p>
        </p:txBody>
      </p:sp>
      <p:sp>
        <p:nvSpPr>
          <p:cNvPr id="57" name="Rectangle 56"/>
          <p:cNvSpPr/>
          <p:nvPr/>
        </p:nvSpPr>
        <p:spPr>
          <a:xfrm>
            <a:off x="-2057400" y="4255425"/>
            <a:ext cx="2367193" cy="179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l">
              <a:lnSpc>
                <a:spcPct val="15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 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l">
              <a:lnSpc>
                <a:spcPct val="20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829800" y="1104067"/>
            <a:ext cx="3037863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العَظیمِ وَبِحَمدِه</a:t>
            </a:r>
            <a:endParaRPr lang="fa-IR" sz="14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 اللهُ اَکبَر        .</a:t>
            </a:r>
          </a:p>
          <a:p>
            <a:pPr algn="l">
              <a:lnSpc>
                <a:spcPct val="150000"/>
              </a:lnSpc>
            </a:pP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</a:t>
            </a: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            .</a:t>
            </a:r>
          </a:p>
          <a:p>
            <a:pPr algn="l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اللهُ اَکبَر                  .</a:t>
            </a:r>
          </a:p>
          <a:p>
            <a:pPr algn="l">
              <a:lnSpc>
                <a:spcPct val="150000"/>
              </a:lnSpc>
            </a:pP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</a:t>
            </a: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                     .</a:t>
            </a:r>
          </a:p>
          <a:p>
            <a:pPr algn="ctr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اللهُ اَکبَر* اللهُ اَکبَر</a:t>
            </a:r>
          </a:p>
          <a:p>
            <a:pPr algn="l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بحول الله و قوته اقوم و اقعد                                 .</a:t>
            </a:r>
          </a:p>
          <a:p>
            <a:pPr algn="l">
              <a:lnSpc>
                <a:spcPct val="150000"/>
              </a:lnSpc>
            </a:pPr>
            <a:endParaRPr lang="fa-IR" sz="14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endParaRPr lang="fa-IR" sz="1400" dirty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200000"/>
              </a:lnSpc>
            </a:pP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العَظیمِ وَبِحَمدِه</a:t>
            </a: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اللهُ اَکبَر</a:t>
            </a:r>
          </a:p>
          <a:p>
            <a:pPr>
              <a:lnSpc>
                <a:spcPct val="150000"/>
              </a:lnSpc>
            </a:pP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اللهُ اَکبَر* اللهُ اَکبَر</a:t>
            </a:r>
          </a:p>
          <a:p>
            <a:pPr>
              <a:lnSpc>
                <a:spcPct val="150000"/>
              </a:lnSpc>
            </a:pP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endParaRPr lang="fa-IR" sz="1300" dirty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«بِحَولِ اللَّه وَ قُوَّتِهِ اَقُومُ وَ اَقْعُد</a:t>
            </a:r>
            <a:endParaRPr lang="fa-IR" sz="14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516440" y="5410200"/>
            <a:ext cx="572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dirty="0" smtClean="0">
                <a:solidFill>
                  <a:srgbClr val="00B050"/>
                </a:solidFill>
                <a:cs typeface="B Mitra" pitchFamily="2" charset="-78"/>
              </a:rPr>
              <a:t>رَبَّنا آتِنا فِی الدُّنیا حَسَنَة وَفِی الآخِرَةِ حَسَنَة وَ قِنا عَذابَ النّار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1200" y="1981200"/>
            <a:ext cx="480464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000" dirty="0">
                <a:solidFill>
                  <a:srgbClr val="FF0000"/>
                </a:solidFill>
                <a:cs typeface="B Mitra" pitchFamily="2" charset="-78"/>
              </a:rPr>
              <a:t>س</a:t>
            </a:r>
            <a:r>
              <a:rPr lang="ar-SA" sz="2000" dirty="0">
                <a:solidFill>
                  <a:srgbClr val="FF0000"/>
                </a:solidFill>
                <a:cs typeface="B Mitra" pitchFamily="2" charset="-78"/>
              </a:rPr>
              <a:t>ُبحانَ رَبِّیَ ال</a:t>
            </a:r>
            <a:r>
              <a:rPr lang="fa-IR" sz="2000" dirty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2000" dirty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endParaRPr lang="fa-IR" sz="2000" dirty="0">
              <a:solidFill>
                <a:srgbClr val="FF0000"/>
              </a:solidFill>
              <a:cs typeface="B Mitra" pitchFamily="2" charset="-78"/>
            </a:endParaRPr>
          </a:p>
          <a:p>
            <a:pPr algn="ctr"/>
            <a:endParaRPr lang="fa-IR" sz="1400" dirty="0">
              <a:solidFill>
                <a:srgbClr val="FF0000"/>
              </a:solidFill>
              <a:cs typeface="B Mitra" pitchFamily="2" charset="-78"/>
            </a:endParaRPr>
          </a:p>
          <a:p>
            <a:pPr algn="ctr"/>
            <a:r>
              <a:rPr lang="ar-SA" sz="2000" dirty="0">
                <a:solidFill>
                  <a:srgbClr val="FF0000"/>
                </a:solidFill>
                <a:cs typeface="B Mitra" pitchFamily="2" charset="-78"/>
              </a:rPr>
              <a:t>سُبحانَ رَبِّیَ العَظیمِ </a:t>
            </a:r>
            <a:r>
              <a:rPr lang="ar-SA" sz="2000" dirty="0" smtClean="0">
                <a:solidFill>
                  <a:srgbClr val="FF0000"/>
                </a:solidFill>
                <a:cs typeface="B Mitra" pitchFamily="2" charset="-78"/>
              </a:rPr>
              <a:t>وَبِحَمدِه</a:t>
            </a:r>
            <a:endParaRPr lang="fa-IR" sz="20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ctr"/>
            <a:endParaRPr lang="fa-IR" sz="1000" dirty="0">
              <a:cs typeface="B Mitra" pitchFamily="2" charset="-78"/>
            </a:endParaRPr>
          </a:p>
          <a:p>
            <a:pPr algn="ctr"/>
            <a:r>
              <a:rPr lang="fa-IR" sz="2400" dirty="0" smtClean="0">
                <a:solidFill>
                  <a:srgbClr val="0070C0"/>
                </a:solidFill>
                <a:cs typeface="B Mitra" pitchFamily="2" charset="-78"/>
              </a:rPr>
              <a:t>سُبحانَ </a:t>
            </a:r>
            <a:r>
              <a:rPr lang="fa-IR" sz="2400" dirty="0">
                <a:solidFill>
                  <a:srgbClr val="0070C0"/>
                </a:solidFill>
                <a:cs typeface="B Mitra" pitchFamily="2" charset="-78"/>
              </a:rPr>
              <a:t>اللهِ والحَمدُ للهِ وَلا اِلهَ الاّ اللهُ واللهُ </a:t>
            </a:r>
            <a:r>
              <a:rPr lang="fa-IR" sz="2400" dirty="0" smtClean="0">
                <a:solidFill>
                  <a:srgbClr val="0070C0"/>
                </a:solidFill>
                <a:cs typeface="B Mitra" pitchFamily="2" charset="-78"/>
              </a:rPr>
              <a:t>اکبرُ</a:t>
            </a:r>
          </a:p>
          <a:p>
            <a:pPr algn="ctr"/>
            <a:endParaRPr lang="fa-IR" sz="1100" dirty="0" smtClean="0">
              <a:solidFill>
                <a:srgbClr val="0070C0"/>
              </a:solidFill>
              <a:cs typeface="B Mitra" pitchFamily="2" charset="-78"/>
            </a:endParaRPr>
          </a:p>
          <a:p>
            <a:pPr algn="ctr"/>
            <a:r>
              <a:rPr lang="fa-IR" sz="1600" dirty="0" smtClean="0">
                <a:solidFill>
                  <a:srgbClr val="FF0000"/>
                </a:solidFill>
                <a:cs typeface="B Mitra" pitchFamily="2" charset="-78"/>
              </a:rPr>
              <a:t>بِحَولِ اللهِ وَ قُوَّتِه اَقومُ وَ اَقعُد</a:t>
            </a:r>
            <a:endParaRPr lang="fa-IR" sz="1600" dirty="0">
              <a:solidFill>
                <a:srgbClr val="FF0000"/>
              </a:solidFill>
              <a:cs typeface="B Mitra" pitchFamily="2" charset="-78"/>
            </a:endParaRPr>
          </a:p>
          <a:p>
            <a:pPr algn="ctr"/>
            <a:endParaRPr lang="fa-IR" sz="1200" dirty="0" smtClean="0">
              <a:cs typeface="B Mitra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2000" dirty="0" smtClean="0">
                <a:solidFill>
                  <a:srgbClr val="FF0000"/>
                </a:solidFill>
                <a:cs typeface="B Mitra" pitchFamily="2" charset="-78"/>
              </a:rPr>
              <a:t>س</a:t>
            </a:r>
            <a:r>
              <a:rPr lang="ar-SA" sz="2000" dirty="0" smtClean="0">
                <a:solidFill>
                  <a:srgbClr val="FF0000"/>
                </a:solidFill>
                <a:cs typeface="B Mitra" pitchFamily="2" charset="-78"/>
              </a:rPr>
              <a:t>ُبحانَ </a:t>
            </a:r>
            <a:r>
              <a:rPr lang="ar-SA" sz="2000" dirty="0">
                <a:solidFill>
                  <a:srgbClr val="FF0000"/>
                </a:solidFill>
                <a:cs typeface="B Mitra" pitchFamily="2" charset="-78"/>
              </a:rPr>
              <a:t>رَبِّیَ ال</a:t>
            </a:r>
            <a:r>
              <a:rPr lang="fa-IR" sz="2000" dirty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2000" dirty="0">
                <a:solidFill>
                  <a:srgbClr val="FF0000"/>
                </a:solidFill>
                <a:cs typeface="B Mitra" pitchFamily="2" charset="-78"/>
              </a:rPr>
              <a:t> </a:t>
            </a:r>
            <a:r>
              <a:rPr lang="ar-SA" sz="2000" dirty="0" smtClean="0">
                <a:solidFill>
                  <a:srgbClr val="FF0000"/>
                </a:solidFill>
                <a:cs typeface="B Mitra" pitchFamily="2" charset="-78"/>
              </a:rPr>
              <a:t>وَبِحَمدِه</a:t>
            </a:r>
            <a:endParaRPr lang="fa-IR" sz="20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ctr"/>
            <a:endParaRPr lang="fa-IR" sz="20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ctr"/>
            <a:r>
              <a:rPr lang="ar-SA" sz="2000" dirty="0" smtClean="0">
                <a:solidFill>
                  <a:srgbClr val="FF0000"/>
                </a:solidFill>
                <a:cs typeface="B Mitra" pitchFamily="2" charset="-78"/>
              </a:rPr>
              <a:t>سُبحانَ </a:t>
            </a:r>
            <a:r>
              <a:rPr lang="ar-SA" sz="2000" dirty="0">
                <a:solidFill>
                  <a:srgbClr val="FF0000"/>
                </a:solidFill>
                <a:cs typeface="B Mitra" pitchFamily="2" charset="-78"/>
              </a:rPr>
              <a:t>رَبِّیَ العَظیمِ </a:t>
            </a:r>
            <a:r>
              <a:rPr lang="ar-SA" sz="2000" dirty="0" smtClean="0">
                <a:solidFill>
                  <a:srgbClr val="FF0000"/>
                </a:solidFill>
                <a:cs typeface="B Mitra" pitchFamily="2" charset="-78"/>
              </a:rPr>
              <a:t>وَبِحَمدِه</a:t>
            </a:r>
            <a:endParaRPr lang="fa-IR" sz="1600" dirty="0"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33800" y="152400"/>
            <a:ext cx="1384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b="1" dirty="0">
                <a:solidFill>
                  <a:srgbClr val="7030A0"/>
                </a:solidFill>
                <a:cs typeface="B Mitra" pitchFamily="2" charset="-78"/>
              </a:rPr>
              <a:t>السٌلامُ عَلیکُم ورحمة اللهِ وبرکاتُهُ</a:t>
            </a:r>
          </a:p>
        </p:txBody>
      </p:sp>
      <p:sp>
        <p:nvSpPr>
          <p:cNvPr id="47" name="Rectangle 46"/>
          <p:cNvSpPr/>
          <p:nvPr/>
        </p:nvSpPr>
        <p:spPr>
          <a:xfrm>
            <a:off x="8960756" y="3733373"/>
            <a:ext cx="2367193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>
              <a:lnSpc>
                <a:spcPct val="15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 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>
              <a:lnSpc>
                <a:spcPct val="20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</p:txBody>
      </p:sp>
      <p:sp>
        <p:nvSpPr>
          <p:cNvPr id="49" name="Rectangle 48"/>
          <p:cNvSpPr/>
          <p:nvPr/>
        </p:nvSpPr>
        <p:spPr>
          <a:xfrm>
            <a:off x="-2438400" y="1745430"/>
            <a:ext cx="2367193" cy="179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l">
              <a:lnSpc>
                <a:spcPct val="15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3 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l">
              <a:lnSpc>
                <a:spcPct val="20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</p:txBody>
      </p:sp>
      <p:sp>
        <p:nvSpPr>
          <p:cNvPr id="34" name="Up Arrow 33"/>
          <p:cNvSpPr/>
          <p:nvPr/>
        </p:nvSpPr>
        <p:spPr>
          <a:xfrm rot="933140">
            <a:off x="7606403" y="5387020"/>
            <a:ext cx="515154" cy="876282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1" anchor="ctr"/>
          <a:lstStyle/>
          <a:p>
            <a:pPr algn="ctr"/>
            <a:r>
              <a:rPr lang="fa-IR" sz="1400" b="1" dirty="0" smtClean="0">
                <a:solidFill>
                  <a:srgbClr val="00B0F0"/>
                </a:solidFill>
              </a:rPr>
              <a:t>رکعت اول</a:t>
            </a:r>
            <a:endParaRPr lang="fa-IR" sz="1400" b="1" dirty="0">
              <a:solidFill>
                <a:srgbClr val="00B0F0"/>
              </a:solidFill>
            </a:endParaRPr>
          </a:p>
        </p:txBody>
      </p:sp>
      <p:sp>
        <p:nvSpPr>
          <p:cNvPr id="61" name="Up Arrow 60"/>
          <p:cNvSpPr/>
          <p:nvPr/>
        </p:nvSpPr>
        <p:spPr>
          <a:xfrm rot="20844148">
            <a:off x="710761" y="5172257"/>
            <a:ext cx="559676" cy="989436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1" anchor="ctr"/>
          <a:lstStyle/>
          <a:p>
            <a:pPr algn="ctr"/>
            <a:r>
              <a:rPr lang="fa-IR" sz="1200" b="1" dirty="0" smtClean="0">
                <a:solidFill>
                  <a:srgbClr val="00B0F0"/>
                </a:solidFill>
              </a:rPr>
              <a:t>رکعت دوم</a:t>
            </a:r>
            <a:endParaRPr lang="fa-IR" sz="1200" b="1" dirty="0">
              <a:solidFill>
                <a:srgbClr val="00B0F0"/>
              </a:solidFill>
            </a:endParaRPr>
          </a:p>
        </p:txBody>
      </p:sp>
      <p:sp>
        <p:nvSpPr>
          <p:cNvPr id="62" name="Up Arrow 61"/>
          <p:cNvSpPr/>
          <p:nvPr/>
        </p:nvSpPr>
        <p:spPr>
          <a:xfrm rot="1799598">
            <a:off x="1206655" y="2312127"/>
            <a:ext cx="572418" cy="962011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1" anchor="ctr"/>
          <a:lstStyle/>
          <a:p>
            <a:pPr algn="ctr"/>
            <a:r>
              <a:rPr lang="fa-IR" sz="1100" b="1" dirty="0" smtClean="0">
                <a:solidFill>
                  <a:srgbClr val="00B0F0"/>
                </a:solidFill>
              </a:rPr>
              <a:t>رکعت چهارم</a:t>
            </a:r>
            <a:endParaRPr lang="fa-IR" sz="1100" b="1" dirty="0">
              <a:solidFill>
                <a:srgbClr val="00B0F0"/>
              </a:solidFill>
            </a:endParaRPr>
          </a:p>
        </p:txBody>
      </p:sp>
      <p:sp>
        <p:nvSpPr>
          <p:cNvPr id="63" name="Up Arrow 62"/>
          <p:cNvSpPr/>
          <p:nvPr/>
        </p:nvSpPr>
        <p:spPr>
          <a:xfrm rot="19954216">
            <a:off x="6987232" y="2277867"/>
            <a:ext cx="523354" cy="933580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1" anchor="ctr"/>
          <a:lstStyle/>
          <a:p>
            <a:pPr algn="ctr"/>
            <a:r>
              <a:rPr lang="fa-IR" sz="1050" b="1" dirty="0" smtClean="0">
                <a:solidFill>
                  <a:srgbClr val="00B0F0"/>
                </a:solidFill>
              </a:rPr>
              <a:t>رکعت سوم</a:t>
            </a:r>
            <a:endParaRPr lang="fa-IR" sz="105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1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حوزه دانش آموزی\تولید محتوا\نماز\اعمال نماز\تکبی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361" y="6400800"/>
            <a:ext cx="148125" cy="35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حوزه دانش آموزی\تولید محتوا\نماز\اعمال نماز\رکو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05600" y="2743200"/>
            <a:ext cx="335468" cy="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1588" y="1980130"/>
            <a:ext cx="456295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حوزه دانش آموزی\تولید محتوا\نماز\اعمال نماز\سلام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6107" y="609600"/>
            <a:ext cx="305357" cy="39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حوزه دانش آموزی\تولید محتوا\نماز\اعمال نماز\قنوت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10200"/>
            <a:ext cx="337877" cy="449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/>
          <p:nvPr/>
        </p:nvSpPr>
        <p:spPr>
          <a:xfrm>
            <a:off x="838200" y="0"/>
            <a:ext cx="7162800" cy="6293370"/>
          </a:xfrm>
          <a:custGeom>
            <a:avLst/>
            <a:gdLst>
              <a:gd name="connsiteX0" fmla="*/ 243417 w 5900676"/>
              <a:gd name="connsiteY0" fmla="*/ 5809992 h 5823439"/>
              <a:gd name="connsiteX1" fmla="*/ 270311 w 5900676"/>
              <a:gd name="connsiteY1" fmla="*/ 3187816 h 5823439"/>
              <a:gd name="connsiteX2" fmla="*/ 2986617 w 5900676"/>
              <a:gd name="connsiteY2" fmla="*/ 863 h 5823439"/>
              <a:gd name="connsiteX3" fmla="*/ 5702922 w 5900676"/>
              <a:gd name="connsiteY3" fmla="*/ 3497098 h 5823439"/>
              <a:gd name="connsiteX4" fmla="*/ 5689475 w 5900676"/>
              <a:gd name="connsiteY4" fmla="*/ 5823439 h 58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0676" h="5823439">
                <a:moveTo>
                  <a:pt x="243417" y="5809992"/>
                </a:moveTo>
                <a:cubicBezTo>
                  <a:pt x="28264" y="4982998"/>
                  <a:pt x="-186889" y="4156004"/>
                  <a:pt x="270311" y="3187816"/>
                </a:cubicBezTo>
                <a:cubicBezTo>
                  <a:pt x="727511" y="2219628"/>
                  <a:pt x="2081182" y="-50684"/>
                  <a:pt x="2986617" y="863"/>
                </a:cubicBezTo>
                <a:cubicBezTo>
                  <a:pt x="3892052" y="52410"/>
                  <a:pt x="5252446" y="2526669"/>
                  <a:pt x="5702922" y="3497098"/>
                </a:cubicBezTo>
                <a:cubicBezTo>
                  <a:pt x="6153398" y="4467527"/>
                  <a:pt x="5693957" y="5435716"/>
                  <a:pt x="5689475" y="5823439"/>
                </a:cubicBezTo>
              </a:path>
            </a:pathLst>
          </a:custGeom>
          <a:ln w="127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8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60670" y="3017080"/>
            <a:ext cx="254530" cy="50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20052" y="2375595"/>
            <a:ext cx="456295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91471" y="1396272"/>
            <a:ext cx="315485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E:\حوزه دانش آموزی\تولید محتوا\نماز\اعمال نماز\رکو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36932" y="5041801"/>
            <a:ext cx="335468" cy="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905" y="4013485"/>
            <a:ext cx="456295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57206" y="5748754"/>
            <a:ext cx="284876" cy="56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2305" y="4419600"/>
            <a:ext cx="456295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Freeform 28"/>
          <p:cNvSpPr/>
          <p:nvPr/>
        </p:nvSpPr>
        <p:spPr>
          <a:xfrm>
            <a:off x="1464397" y="685799"/>
            <a:ext cx="5927455" cy="5663915"/>
          </a:xfrm>
          <a:custGeom>
            <a:avLst/>
            <a:gdLst>
              <a:gd name="connsiteX0" fmla="*/ 243417 w 5900676"/>
              <a:gd name="connsiteY0" fmla="*/ 5809992 h 5823439"/>
              <a:gd name="connsiteX1" fmla="*/ 270311 w 5900676"/>
              <a:gd name="connsiteY1" fmla="*/ 3187816 h 5823439"/>
              <a:gd name="connsiteX2" fmla="*/ 2986617 w 5900676"/>
              <a:gd name="connsiteY2" fmla="*/ 863 h 5823439"/>
              <a:gd name="connsiteX3" fmla="*/ 5702922 w 5900676"/>
              <a:gd name="connsiteY3" fmla="*/ 3497098 h 5823439"/>
              <a:gd name="connsiteX4" fmla="*/ 5689475 w 5900676"/>
              <a:gd name="connsiteY4" fmla="*/ 5823439 h 58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0676" h="5823439">
                <a:moveTo>
                  <a:pt x="243417" y="5809992"/>
                </a:moveTo>
                <a:cubicBezTo>
                  <a:pt x="28264" y="4982998"/>
                  <a:pt x="-186889" y="4156004"/>
                  <a:pt x="270311" y="3187816"/>
                </a:cubicBezTo>
                <a:cubicBezTo>
                  <a:pt x="727511" y="2219628"/>
                  <a:pt x="2081182" y="-50684"/>
                  <a:pt x="2986617" y="863"/>
                </a:cubicBezTo>
                <a:cubicBezTo>
                  <a:pt x="3892052" y="52410"/>
                  <a:pt x="5252446" y="2526669"/>
                  <a:pt x="5702922" y="3497098"/>
                </a:cubicBezTo>
                <a:cubicBezTo>
                  <a:pt x="6153398" y="4467527"/>
                  <a:pt x="5693957" y="5435716"/>
                  <a:pt x="5689475" y="5823439"/>
                </a:cubicBezTo>
              </a:path>
            </a:pathLst>
          </a:custGeom>
          <a:ln w="127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1" name="Picture 4" descr="E:\حوزه دانش آموزی\تولید محتوا\نماز\اعمال نماز\رکو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38" y="2776485"/>
            <a:ext cx="317462" cy="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81200"/>
            <a:ext cx="431804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E:\حوزه دانش آموزی\تولید محتوا\نماز\اعمال نماز\سلام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32" y="600317"/>
            <a:ext cx="288968" cy="39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81285"/>
            <a:ext cx="239396" cy="49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782" y="2375595"/>
            <a:ext cx="431804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9" descr="E:\حوزه دانش آموزی\تولید محتوا\نماز\اعمال نماز\نشستن و تشهد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134" y="1396272"/>
            <a:ext cx="298552" cy="40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E:\حوزه دانش آموزی\تولید محتوا\نماز\اعمال نماز\قیام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867399"/>
            <a:ext cx="272894" cy="56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E:\حوزه دانش آموزی\تولید محتوا\نماز\اعمال نماز\رکو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317462" cy="36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93" y="4343760"/>
            <a:ext cx="431804" cy="3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E:\حوزه دانش آموزی\تولید محتوا\نماز\اعمال نماز\سجده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977877"/>
            <a:ext cx="393662" cy="27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96339" y="5791200"/>
            <a:ext cx="5642661" cy="1339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SA" sz="1200" b="1" dirty="0" smtClean="0">
                <a:solidFill>
                  <a:srgbClr val="7030A0"/>
                </a:solidFill>
                <a:effectLst/>
                <a:latin typeface="B Titr"/>
                <a:ea typeface="Calibri"/>
                <a:cs typeface="B Titr"/>
              </a:rPr>
              <a:t>بِسْمِ اللَّهِ الرَّحْمنِ الرَّحِیمِ</a:t>
            </a:r>
            <a:r>
              <a:rPr lang="fa-IR" sz="1200" b="1" dirty="0" smtClean="0">
                <a:solidFill>
                  <a:srgbClr val="7030A0"/>
                </a:solidFill>
                <a:effectLst/>
                <a:latin typeface="B Titr"/>
                <a:ea typeface="Calibri"/>
                <a:cs typeface="B Titr"/>
              </a:rPr>
              <a:t>*</a:t>
            </a:r>
            <a:r>
              <a:rPr lang="en-US" sz="1200" b="1" dirty="0" smtClean="0">
                <a:solidFill>
                  <a:srgbClr val="7030A0"/>
                </a:solidFill>
                <a:effectLst/>
                <a:latin typeface="B Titr"/>
                <a:ea typeface="Calibri"/>
                <a:cs typeface="Arial"/>
              </a:rPr>
              <a:t>* </a:t>
            </a:r>
            <a:r>
              <a:rPr lang="ar-SA" sz="1200" b="1" dirty="0" smtClean="0">
                <a:solidFill>
                  <a:srgbClr val="7030A0"/>
                </a:solidFill>
                <a:effectLst/>
                <a:latin typeface="B Titr"/>
                <a:ea typeface="Calibri"/>
                <a:cs typeface="B Titr"/>
              </a:rPr>
              <a:t>الْحَمْدُ لِلَّهِ رَبِّ الْعَالَمِینَ* الرَّحْمنِ الرَّحِیمِ * مَالِکِ یَوْمِ الدِّینِ * إِیَّاکَ نَعْبُدُ وَ إِیَّاکَ نَسْتَعِینُ * اهْدِنَا الصِّرَاطَ الْمُسْتَقِیمَ *  صِرَاطَ الَّذِینَ أَنْعَمْتَ عَلَیْهِمْ غَیْرِ الْمَغْضُوبِ عَلَیْهِمْ وَ لاَ الضَّالِّینَ</a:t>
            </a:r>
            <a:r>
              <a:rPr lang="fa-IR" sz="1200" b="1" dirty="0" smtClean="0">
                <a:solidFill>
                  <a:srgbClr val="7030A0"/>
                </a:solidFill>
                <a:effectLst/>
                <a:latin typeface="B Titr"/>
                <a:ea typeface="Calibri"/>
                <a:cs typeface="B Titr"/>
              </a:rPr>
              <a:t> * بِسْمِ اللَّهِ الرَّحْمَنِ الرَّحِيمِ* قُلْ هُوَ اللَّهُ أَحَدٌ* اللَّهُ الصَّمَدُ *لَمْ يَلِدْ وَلَمْ يُولَدْ </a:t>
            </a:r>
            <a:r>
              <a:rPr lang="en-US" sz="1200" b="1" dirty="0" smtClean="0">
                <a:solidFill>
                  <a:srgbClr val="7030A0"/>
                </a:solidFill>
                <a:effectLst/>
                <a:latin typeface="B Titr"/>
                <a:ea typeface="Calibri"/>
                <a:cs typeface="Arial"/>
              </a:rPr>
              <a:t> *</a:t>
            </a:r>
            <a:r>
              <a:rPr lang="fa-IR" sz="1200" b="1" dirty="0" smtClean="0">
                <a:solidFill>
                  <a:srgbClr val="7030A0"/>
                </a:solidFill>
                <a:effectLst/>
                <a:latin typeface="B Titr"/>
                <a:ea typeface="Calibri"/>
                <a:cs typeface="B Titr"/>
              </a:rPr>
              <a:t>وَلَمْ يَكُنْ لَهُ كُفُوًا أَحَدٌ</a:t>
            </a:r>
          </a:p>
          <a:p>
            <a:pPr algn="ctr">
              <a:lnSpc>
                <a:spcPct val="115000"/>
              </a:lnSpc>
            </a:pPr>
            <a:r>
              <a:rPr lang="fa-IR" sz="2400" b="1" dirty="0">
                <a:solidFill>
                  <a:srgbClr val="0070C0"/>
                </a:solidFill>
                <a:cs typeface="B Mitra" pitchFamily="2" charset="-78"/>
              </a:rPr>
              <a:t>اللهُ اَکبَر</a:t>
            </a:r>
          </a:p>
          <a:p>
            <a:pPr algn="ctr">
              <a:lnSpc>
                <a:spcPct val="115000"/>
              </a:lnSpc>
            </a:pPr>
            <a:endParaRPr lang="en-US" sz="1050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3200400" y="685800"/>
            <a:ext cx="259729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اللهُ اَکبَر</a:t>
            </a:r>
          </a:p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3 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  اللهُ اَکبَر* اللهُ اَکبَر</a:t>
            </a:r>
          </a:p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               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               اللهُ اَکبَر</a:t>
            </a:r>
          </a:p>
          <a:p>
            <a:pPr algn="l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یاحَُِّی یا قَیوم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048000" y="1403628"/>
            <a:ext cx="2666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b="1" dirty="0" smtClean="0">
                <a:solidFill>
                  <a:srgbClr val="7030A0"/>
                </a:solidFill>
                <a:cs typeface="B Mitra" pitchFamily="2" charset="-78"/>
              </a:rPr>
              <a:t>اشهَدُ اَن لا اِلهَ الا اللهُ وَحدهُ لا شریکَ لَهُ </a:t>
            </a:r>
          </a:p>
          <a:p>
            <a:pPr algn="ctr"/>
            <a:r>
              <a:rPr lang="fa-IR" sz="1400" b="1" dirty="0" smtClean="0">
                <a:solidFill>
                  <a:srgbClr val="7030A0"/>
                </a:solidFill>
                <a:cs typeface="B Mitra" pitchFamily="2" charset="-78"/>
              </a:rPr>
              <a:t> واشهدُ انٌ محمداً عبدُهُ ورَسُولُهُ* اللهُمٌ صَلٌ علی مُحمَّدٍ والِ مُحمَّد</a:t>
            </a:r>
          </a:p>
        </p:txBody>
      </p:sp>
      <p:sp>
        <p:nvSpPr>
          <p:cNvPr id="57" name="Rectangle 56"/>
          <p:cNvSpPr/>
          <p:nvPr/>
        </p:nvSpPr>
        <p:spPr>
          <a:xfrm>
            <a:off x="-2057400" y="4255425"/>
            <a:ext cx="2367193" cy="179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l">
              <a:lnSpc>
                <a:spcPct val="15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 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l">
              <a:lnSpc>
                <a:spcPct val="20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829800" y="1104067"/>
            <a:ext cx="3037863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العَظیمِ وَبِحَمدِه</a:t>
            </a:r>
            <a:endParaRPr lang="fa-IR" sz="14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 اللهُ اَکبَر        .</a:t>
            </a:r>
          </a:p>
          <a:p>
            <a:pPr algn="l">
              <a:lnSpc>
                <a:spcPct val="150000"/>
              </a:lnSpc>
            </a:pP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</a:t>
            </a: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            .</a:t>
            </a:r>
          </a:p>
          <a:p>
            <a:pPr algn="l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اللهُ اَکبَر                  .</a:t>
            </a:r>
          </a:p>
          <a:p>
            <a:pPr algn="l">
              <a:lnSpc>
                <a:spcPct val="150000"/>
              </a:lnSpc>
            </a:pP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</a:t>
            </a: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1400" dirty="0" smtClean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                     .</a:t>
            </a:r>
          </a:p>
          <a:p>
            <a:pPr algn="ctr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اللهُ اَکبَر* اللهُ اَکبَر</a:t>
            </a:r>
          </a:p>
          <a:p>
            <a:pPr algn="l">
              <a:lnSpc>
                <a:spcPct val="150000"/>
              </a:lnSpc>
            </a:pPr>
            <a:r>
              <a:rPr lang="fa-IR" sz="1400" dirty="0" smtClean="0">
                <a:solidFill>
                  <a:srgbClr val="FF0000"/>
                </a:solidFill>
                <a:cs typeface="B Mitra" pitchFamily="2" charset="-78"/>
              </a:rPr>
              <a:t>بحول الله و قوته اقوم و اقعد                                 .</a:t>
            </a:r>
          </a:p>
          <a:p>
            <a:pPr algn="l">
              <a:lnSpc>
                <a:spcPct val="150000"/>
              </a:lnSpc>
            </a:pPr>
            <a:endParaRPr lang="fa-IR" sz="14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endParaRPr lang="fa-IR" sz="1400" dirty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200000"/>
              </a:lnSpc>
            </a:pP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العَظیمِ وَبِحَمدِه</a:t>
            </a: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اللهُ اَکبَر</a:t>
            </a:r>
          </a:p>
          <a:p>
            <a:pPr>
              <a:lnSpc>
                <a:spcPct val="150000"/>
              </a:lnSpc>
            </a:pP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اللهُ اَکبَر* اللهُ اَکبَر</a:t>
            </a:r>
          </a:p>
          <a:p>
            <a:pPr>
              <a:lnSpc>
                <a:spcPct val="150000"/>
              </a:lnSpc>
            </a:pP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رَبِّیَ ال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endParaRPr lang="fa-IR" sz="1300" dirty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«بِحَولِ اللَّه وَ قُوَّتِهِ اَقُومُ وَ اَقْعُد</a:t>
            </a:r>
            <a:endParaRPr lang="fa-IR" sz="1400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516440" y="5410200"/>
            <a:ext cx="572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dirty="0" smtClean="0">
                <a:solidFill>
                  <a:srgbClr val="00B050"/>
                </a:solidFill>
                <a:cs typeface="B Mitra" pitchFamily="2" charset="-78"/>
              </a:rPr>
              <a:t>رَبَّنا آتِنا فِی الدُّنیا حَسَنَة وَفِی الآخِرَةِ حَسَنَة وَ قِنا عَذابَ النّار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1200" y="1981200"/>
            <a:ext cx="480464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000" dirty="0">
                <a:solidFill>
                  <a:srgbClr val="FF0000"/>
                </a:solidFill>
                <a:cs typeface="B Mitra" pitchFamily="2" charset="-78"/>
              </a:rPr>
              <a:t>س</a:t>
            </a:r>
            <a:r>
              <a:rPr lang="ar-SA" sz="2000" dirty="0">
                <a:solidFill>
                  <a:srgbClr val="FF0000"/>
                </a:solidFill>
                <a:cs typeface="B Mitra" pitchFamily="2" charset="-78"/>
              </a:rPr>
              <a:t>ُبحانَ رَبِّیَ ال</a:t>
            </a:r>
            <a:r>
              <a:rPr lang="fa-IR" sz="2000" dirty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2000" dirty="0">
                <a:solidFill>
                  <a:srgbClr val="FF0000"/>
                </a:solidFill>
                <a:cs typeface="B Mitra" pitchFamily="2" charset="-78"/>
              </a:rPr>
              <a:t> وَبِحَمدِه</a:t>
            </a:r>
            <a:endParaRPr lang="fa-IR" sz="2000" dirty="0">
              <a:solidFill>
                <a:srgbClr val="FF0000"/>
              </a:solidFill>
              <a:cs typeface="B Mitra" pitchFamily="2" charset="-78"/>
            </a:endParaRPr>
          </a:p>
          <a:p>
            <a:pPr algn="ctr"/>
            <a:endParaRPr lang="fa-IR" sz="1400" dirty="0">
              <a:solidFill>
                <a:srgbClr val="FF0000"/>
              </a:solidFill>
              <a:cs typeface="B Mitra" pitchFamily="2" charset="-78"/>
            </a:endParaRPr>
          </a:p>
          <a:p>
            <a:pPr algn="ctr"/>
            <a:r>
              <a:rPr lang="ar-SA" sz="2000" dirty="0">
                <a:solidFill>
                  <a:srgbClr val="FF0000"/>
                </a:solidFill>
                <a:cs typeface="B Mitra" pitchFamily="2" charset="-78"/>
              </a:rPr>
              <a:t>سُبحانَ رَبِّیَ العَظیمِ </a:t>
            </a:r>
            <a:r>
              <a:rPr lang="ar-SA" sz="2000" dirty="0" smtClean="0">
                <a:solidFill>
                  <a:srgbClr val="FF0000"/>
                </a:solidFill>
                <a:cs typeface="B Mitra" pitchFamily="2" charset="-78"/>
              </a:rPr>
              <a:t>وَبِحَمدِه</a:t>
            </a:r>
            <a:endParaRPr lang="fa-IR" sz="20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ctr"/>
            <a:endParaRPr lang="fa-IR" sz="1000" dirty="0">
              <a:cs typeface="B Mitra" pitchFamily="2" charset="-78"/>
            </a:endParaRPr>
          </a:p>
          <a:p>
            <a:pPr algn="ctr"/>
            <a:r>
              <a:rPr lang="fa-IR" sz="2400" dirty="0" smtClean="0">
                <a:solidFill>
                  <a:srgbClr val="0070C0"/>
                </a:solidFill>
                <a:cs typeface="B Mitra" pitchFamily="2" charset="-78"/>
              </a:rPr>
              <a:t>سُبحانَ </a:t>
            </a:r>
            <a:r>
              <a:rPr lang="fa-IR" sz="2400" dirty="0">
                <a:solidFill>
                  <a:srgbClr val="0070C0"/>
                </a:solidFill>
                <a:cs typeface="B Mitra" pitchFamily="2" charset="-78"/>
              </a:rPr>
              <a:t>اللهِ والحَمدُ للهِ وَلا اِلهَ الاّ اللهُ واللهُ </a:t>
            </a:r>
            <a:r>
              <a:rPr lang="fa-IR" sz="2400" dirty="0" smtClean="0">
                <a:solidFill>
                  <a:srgbClr val="0070C0"/>
                </a:solidFill>
                <a:cs typeface="B Mitra" pitchFamily="2" charset="-78"/>
              </a:rPr>
              <a:t>اکبرُ</a:t>
            </a:r>
          </a:p>
          <a:p>
            <a:pPr algn="ctr"/>
            <a:endParaRPr lang="fa-IR" sz="1100" dirty="0" smtClean="0">
              <a:solidFill>
                <a:srgbClr val="0070C0"/>
              </a:solidFill>
              <a:cs typeface="B Mitra" pitchFamily="2" charset="-78"/>
            </a:endParaRPr>
          </a:p>
          <a:p>
            <a:pPr algn="ctr"/>
            <a:r>
              <a:rPr lang="fa-IR" sz="1600" dirty="0" smtClean="0">
                <a:solidFill>
                  <a:srgbClr val="FF0000"/>
                </a:solidFill>
                <a:cs typeface="B Mitra" pitchFamily="2" charset="-78"/>
              </a:rPr>
              <a:t>بِحَولِ اللهِ وَ قُوَّتِه اَقومُ وَ اَقعُد</a:t>
            </a:r>
            <a:endParaRPr lang="fa-IR" sz="1600" dirty="0">
              <a:solidFill>
                <a:srgbClr val="FF0000"/>
              </a:solidFill>
              <a:cs typeface="B Mitra" pitchFamily="2" charset="-78"/>
            </a:endParaRPr>
          </a:p>
          <a:p>
            <a:pPr algn="ctr"/>
            <a:endParaRPr lang="fa-IR" sz="1200" dirty="0" smtClean="0">
              <a:cs typeface="B Mitra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2000" dirty="0" smtClean="0">
                <a:solidFill>
                  <a:srgbClr val="FF0000"/>
                </a:solidFill>
                <a:cs typeface="B Mitra" pitchFamily="2" charset="-78"/>
              </a:rPr>
              <a:t>س</a:t>
            </a:r>
            <a:r>
              <a:rPr lang="ar-SA" sz="2000" dirty="0" smtClean="0">
                <a:solidFill>
                  <a:srgbClr val="FF0000"/>
                </a:solidFill>
                <a:cs typeface="B Mitra" pitchFamily="2" charset="-78"/>
              </a:rPr>
              <a:t>ُبحانَ </a:t>
            </a:r>
            <a:r>
              <a:rPr lang="ar-SA" sz="2000" dirty="0">
                <a:solidFill>
                  <a:srgbClr val="FF0000"/>
                </a:solidFill>
                <a:cs typeface="B Mitra" pitchFamily="2" charset="-78"/>
              </a:rPr>
              <a:t>رَبِّیَ ال</a:t>
            </a:r>
            <a:r>
              <a:rPr lang="fa-IR" sz="2000" dirty="0">
                <a:solidFill>
                  <a:srgbClr val="FF0000"/>
                </a:solidFill>
                <a:cs typeface="B Mitra" pitchFamily="2" charset="-78"/>
              </a:rPr>
              <a:t>اَعلی</a:t>
            </a:r>
            <a:r>
              <a:rPr lang="ar-SA" sz="2000" dirty="0">
                <a:solidFill>
                  <a:srgbClr val="FF0000"/>
                </a:solidFill>
                <a:cs typeface="B Mitra" pitchFamily="2" charset="-78"/>
              </a:rPr>
              <a:t> </a:t>
            </a:r>
            <a:r>
              <a:rPr lang="ar-SA" sz="2000" dirty="0" smtClean="0">
                <a:solidFill>
                  <a:srgbClr val="FF0000"/>
                </a:solidFill>
                <a:cs typeface="B Mitra" pitchFamily="2" charset="-78"/>
              </a:rPr>
              <a:t>وَبِحَمدِه</a:t>
            </a:r>
            <a:endParaRPr lang="fa-IR" sz="20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ctr"/>
            <a:endParaRPr lang="fa-IR" sz="20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ctr"/>
            <a:r>
              <a:rPr lang="ar-SA" sz="2000" dirty="0" smtClean="0">
                <a:solidFill>
                  <a:srgbClr val="FF0000"/>
                </a:solidFill>
                <a:cs typeface="B Mitra" pitchFamily="2" charset="-78"/>
              </a:rPr>
              <a:t>سُبحانَ </a:t>
            </a:r>
            <a:r>
              <a:rPr lang="ar-SA" sz="2000" dirty="0">
                <a:solidFill>
                  <a:srgbClr val="FF0000"/>
                </a:solidFill>
                <a:cs typeface="B Mitra" pitchFamily="2" charset="-78"/>
              </a:rPr>
              <a:t>رَبِّیَ العَظیمِ </a:t>
            </a:r>
            <a:r>
              <a:rPr lang="ar-SA" sz="2000" dirty="0" smtClean="0">
                <a:solidFill>
                  <a:srgbClr val="FF0000"/>
                </a:solidFill>
                <a:cs typeface="B Mitra" pitchFamily="2" charset="-78"/>
              </a:rPr>
              <a:t>وَبِحَمدِه</a:t>
            </a:r>
            <a:endParaRPr lang="fa-IR" sz="1600" dirty="0"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33800" y="152400"/>
            <a:ext cx="1384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b="1" dirty="0">
                <a:solidFill>
                  <a:srgbClr val="7030A0"/>
                </a:solidFill>
                <a:cs typeface="B Mitra" pitchFamily="2" charset="-78"/>
              </a:rPr>
              <a:t>السٌلامُ عَلیکُم ورحمة اللهِ وبرکاتُهُ</a:t>
            </a:r>
          </a:p>
        </p:txBody>
      </p:sp>
      <p:sp>
        <p:nvSpPr>
          <p:cNvPr id="47" name="Rectangle 46"/>
          <p:cNvSpPr/>
          <p:nvPr/>
        </p:nvSpPr>
        <p:spPr>
          <a:xfrm>
            <a:off x="8960756" y="3733373"/>
            <a:ext cx="2367193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>
              <a:lnSpc>
                <a:spcPct val="15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 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>
              <a:lnSpc>
                <a:spcPct val="20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</p:txBody>
      </p:sp>
      <p:sp>
        <p:nvSpPr>
          <p:cNvPr id="49" name="Rectangle 48"/>
          <p:cNvSpPr/>
          <p:nvPr/>
        </p:nvSpPr>
        <p:spPr>
          <a:xfrm>
            <a:off x="-2438400" y="1745430"/>
            <a:ext cx="2367193" cy="179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l">
              <a:lnSpc>
                <a:spcPct val="15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              3 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  <a:p>
            <a:pPr algn="l">
              <a:lnSpc>
                <a:spcPct val="200000"/>
              </a:lnSpc>
            </a:pPr>
            <a:endParaRPr lang="fa-IR" sz="1300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l">
              <a:lnSpc>
                <a:spcPct val="150000"/>
              </a:lnSpc>
            </a:pP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3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بار 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«</a:t>
            </a:r>
            <a:r>
              <a:rPr lang="ar-SA" sz="1300" dirty="0" smtClean="0">
                <a:solidFill>
                  <a:srgbClr val="FF0000"/>
                </a:solidFill>
                <a:cs typeface="B Mitra" pitchFamily="2" charset="-78"/>
              </a:rPr>
              <a:t>سُبحانَ الله</a:t>
            </a:r>
            <a:r>
              <a:rPr lang="fa-IR" sz="1300" dirty="0" smtClean="0">
                <a:solidFill>
                  <a:srgbClr val="FF0000"/>
                </a:solidFill>
                <a:cs typeface="B Mitra" pitchFamily="2" charset="-78"/>
              </a:rPr>
              <a:t> »</a:t>
            </a:r>
          </a:p>
        </p:txBody>
      </p:sp>
      <p:sp>
        <p:nvSpPr>
          <p:cNvPr id="34" name="Up Arrow 33"/>
          <p:cNvSpPr/>
          <p:nvPr/>
        </p:nvSpPr>
        <p:spPr>
          <a:xfrm rot="933140">
            <a:off x="7606403" y="5387020"/>
            <a:ext cx="515154" cy="876282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1" anchor="ctr"/>
          <a:lstStyle/>
          <a:p>
            <a:pPr algn="ctr"/>
            <a:r>
              <a:rPr lang="fa-IR" sz="1400" b="1" dirty="0" smtClean="0">
                <a:solidFill>
                  <a:srgbClr val="00B0F0"/>
                </a:solidFill>
              </a:rPr>
              <a:t>رکعت اول</a:t>
            </a:r>
            <a:endParaRPr lang="fa-IR" sz="1400" b="1" dirty="0">
              <a:solidFill>
                <a:srgbClr val="00B0F0"/>
              </a:solidFill>
            </a:endParaRPr>
          </a:p>
        </p:txBody>
      </p:sp>
      <p:sp>
        <p:nvSpPr>
          <p:cNvPr id="61" name="Up Arrow 60"/>
          <p:cNvSpPr/>
          <p:nvPr/>
        </p:nvSpPr>
        <p:spPr>
          <a:xfrm rot="20844148">
            <a:off x="710761" y="5172257"/>
            <a:ext cx="559676" cy="989436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1" anchor="ctr"/>
          <a:lstStyle/>
          <a:p>
            <a:pPr algn="ctr"/>
            <a:r>
              <a:rPr lang="fa-IR" sz="1200" b="1" dirty="0" smtClean="0">
                <a:solidFill>
                  <a:srgbClr val="00B0F0"/>
                </a:solidFill>
              </a:rPr>
              <a:t>رکعت دوم</a:t>
            </a:r>
            <a:endParaRPr lang="fa-IR" sz="1200" b="1" dirty="0">
              <a:solidFill>
                <a:srgbClr val="00B0F0"/>
              </a:solidFill>
            </a:endParaRPr>
          </a:p>
        </p:txBody>
      </p:sp>
      <p:sp>
        <p:nvSpPr>
          <p:cNvPr id="62" name="Up Arrow 61"/>
          <p:cNvSpPr/>
          <p:nvPr/>
        </p:nvSpPr>
        <p:spPr>
          <a:xfrm rot="1799598">
            <a:off x="1206655" y="2312127"/>
            <a:ext cx="572418" cy="962011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1" anchor="ctr"/>
          <a:lstStyle/>
          <a:p>
            <a:pPr algn="ctr"/>
            <a:r>
              <a:rPr lang="fa-IR" sz="1100" b="1" dirty="0" smtClean="0">
                <a:solidFill>
                  <a:srgbClr val="00B0F0"/>
                </a:solidFill>
              </a:rPr>
              <a:t>رکعت چهارم</a:t>
            </a:r>
            <a:endParaRPr lang="fa-IR" sz="1100" b="1" dirty="0">
              <a:solidFill>
                <a:srgbClr val="00B0F0"/>
              </a:solidFill>
            </a:endParaRPr>
          </a:p>
        </p:txBody>
      </p:sp>
      <p:sp>
        <p:nvSpPr>
          <p:cNvPr id="63" name="Up Arrow 62"/>
          <p:cNvSpPr/>
          <p:nvPr/>
        </p:nvSpPr>
        <p:spPr>
          <a:xfrm rot="19954216">
            <a:off x="6987232" y="2277867"/>
            <a:ext cx="523354" cy="933580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1" anchor="ctr"/>
          <a:lstStyle/>
          <a:p>
            <a:pPr algn="ctr"/>
            <a:r>
              <a:rPr lang="fa-IR" sz="1050" b="1" dirty="0" smtClean="0">
                <a:solidFill>
                  <a:srgbClr val="00B0F0"/>
                </a:solidFill>
              </a:rPr>
              <a:t>رکعت سوم</a:t>
            </a:r>
            <a:endParaRPr lang="fa-IR" sz="105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1148</Words>
  <Application>Microsoft Office PowerPoint</Application>
  <PresentationFormat>On-screen Show (4:3)</PresentationFormat>
  <Paragraphs>210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</cp:revision>
  <dcterms:created xsi:type="dcterms:W3CDTF">2019-07-04T15:03:00Z</dcterms:created>
  <dcterms:modified xsi:type="dcterms:W3CDTF">2019-07-05T19:30:17Z</dcterms:modified>
</cp:coreProperties>
</file>